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667" r:id="rId1"/>
  </p:sldMasterIdLst>
  <p:sldIdLst>
    <p:sldId id="256" r:id="rId2"/>
    <p:sldId id="281" r:id="rId3"/>
    <p:sldId id="262" r:id="rId4"/>
    <p:sldId id="263" r:id="rId5"/>
    <p:sldId id="260" r:id="rId6"/>
    <p:sldId id="280" r:id="rId7"/>
    <p:sldId id="257" r:id="rId8"/>
    <p:sldId id="259" r:id="rId9"/>
    <p:sldId id="261" r:id="rId10"/>
    <p:sldId id="274" r:id="rId11"/>
    <p:sldId id="275" r:id="rId12"/>
    <p:sldId id="276" r:id="rId13"/>
    <p:sldId id="270" r:id="rId14"/>
    <p:sldId id="266" r:id="rId15"/>
    <p:sldId id="268" r:id="rId16"/>
    <p:sldId id="267" r:id="rId17"/>
    <p:sldId id="271" r:id="rId18"/>
    <p:sldId id="272" r:id="rId19"/>
    <p:sldId id="273" r:id="rId20"/>
    <p:sldId id="264" r:id="rId21"/>
    <p:sldId id="269" r:id="rId22"/>
    <p:sldId id="277" r:id="rId23"/>
    <p:sldId id="282" r:id="rId24"/>
    <p:sldId id="279" r:id="rId25"/>
    <p:sldId id="278" r:id="rId26"/>
    <p:sldId id="25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Hinckley" userId="db9532e6e3a68d9c" providerId="LiveId" clId="{E7F03F27-9B47-4D07-B4FE-D58D84F08B4B}"/>
    <pc:docChg chg="undo custSel addSld delSld modSld sldOrd">
      <pc:chgData name="Kevin Hinckley" userId="db9532e6e3a68d9c" providerId="LiveId" clId="{E7F03F27-9B47-4D07-B4FE-D58D84F08B4B}" dt="2017-10-06T13:32:54.113" v="3420"/>
      <pc:docMkLst>
        <pc:docMk/>
      </pc:docMkLst>
      <pc:sldChg chg="modSp">
        <pc:chgData name="Kevin Hinckley" userId="db9532e6e3a68d9c" providerId="LiveId" clId="{E7F03F27-9B47-4D07-B4FE-D58D84F08B4B}" dt="2017-10-04T13:40:49.244" v="2906" actId="1076"/>
        <pc:sldMkLst>
          <pc:docMk/>
          <pc:sldMk cId="2428502599" sldId="256"/>
        </pc:sldMkLst>
        <pc:spChg chg="mod">
          <ac:chgData name="Kevin Hinckley" userId="db9532e6e3a68d9c" providerId="LiveId" clId="{E7F03F27-9B47-4D07-B4FE-D58D84F08B4B}" dt="2017-10-04T13:40:49.244" v="2906" actId="1076"/>
          <ac:spMkLst>
            <pc:docMk/>
            <pc:sldMk cId="2428502599" sldId="256"/>
            <ac:spMk id="2" creationId="{8015AD4C-D65C-4217-973F-4785A827C5AC}"/>
          </ac:spMkLst>
        </pc:spChg>
      </pc:sldChg>
      <pc:sldChg chg="addSp modSp ord modAnim">
        <pc:chgData name="Kevin Hinckley" userId="db9532e6e3a68d9c" providerId="LiveId" clId="{E7F03F27-9B47-4D07-B4FE-D58D84F08B4B}" dt="2017-10-03T16:00:10.170" v="2320"/>
        <pc:sldMkLst>
          <pc:docMk/>
          <pc:sldMk cId="739731619" sldId="257"/>
        </pc:sldMkLst>
        <pc:spChg chg="mod">
          <ac:chgData name="Kevin Hinckley" userId="db9532e6e3a68d9c" providerId="LiveId" clId="{E7F03F27-9B47-4D07-B4FE-D58D84F08B4B}" dt="2017-10-03T16:00:02.732" v="2319" actId="403"/>
          <ac:spMkLst>
            <pc:docMk/>
            <pc:sldMk cId="739731619" sldId="257"/>
            <ac:spMk id="2" creationId="{89F1778E-11F2-4998-8D87-579E30FAA26F}"/>
          </ac:spMkLst>
        </pc:spChg>
        <pc:spChg chg="mod">
          <ac:chgData name="Kevin Hinckley" userId="db9532e6e3a68d9c" providerId="LiveId" clId="{E7F03F27-9B47-4D07-B4FE-D58D84F08B4B}" dt="2017-10-03T15:59:36.247" v="2311"/>
          <ac:spMkLst>
            <pc:docMk/>
            <pc:sldMk cId="739731619" sldId="257"/>
            <ac:spMk id="3" creationId="{6A91B6C0-9F99-4D24-9B40-CC9F1C2F0C09}"/>
          </ac:spMkLst>
        </pc:spChg>
        <pc:picChg chg="add">
          <ac:chgData name="Kevin Hinckley" userId="db9532e6e3a68d9c" providerId="LiveId" clId="{E7F03F27-9B47-4D07-B4FE-D58D84F08B4B}" dt="2017-10-03T16:00:10.170" v="2320"/>
          <ac:picMkLst>
            <pc:docMk/>
            <pc:sldMk cId="739731619" sldId="257"/>
            <ac:picMk id="4" creationId="{D528F317-A3CE-4F5C-A60F-1C529770B66F}"/>
          </ac:picMkLst>
        </pc:picChg>
      </pc:sldChg>
      <pc:sldChg chg="modSp">
        <pc:chgData name="Kevin Hinckley" userId="db9532e6e3a68d9c" providerId="LiveId" clId="{E7F03F27-9B47-4D07-B4FE-D58D84F08B4B}" dt="2017-10-04T13:20:04.547" v="2824"/>
        <pc:sldMkLst>
          <pc:docMk/>
          <pc:sldMk cId="2065507384" sldId="258"/>
        </pc:sldMkLst>
        <pc:spChg chg="mod">
          <ac:chgData name="Kevin Hinckley" userId="db9532e6e3a68d9c" providerId="LiveId" clId="{E7F03F27-9B47-4D07-B4FE-D58D84F08B4B}" dt="2017-10-04T13:20:04.547" v="2824"/>
          <ac:spMkLst>
            <pc:docMk/>
            <pc:sldMk cId="2065507384" sldId="258"/>
            <ac:spMk id="3" creationId="{00000000-0000-0000-0000-000000000000}"/>
          </ac:spMkLst>
        </pc:spChg>
      </pc:sldChg>
      <pc:sldChg chg="modSp">
        <pc:chgData name="Kevin Hinckley" userId="db9532e6e3a68d9c" providerId="LiveId" clId="{E7F03F27-9B47-4D07-B4FE-D58D84F08B4B}" dt="2017-10-03T17:28:48.506" v="2395"/>
        <pc:sldMkLst>
          <pc:docMk/>
          <pc:sldMk cId="3223421001" sldId="259"/>
        </pc:sldMkLst>
        <pc:spChg chg="mod">
          <ac:chgData name="Kevin Hinckley" userId="db9532e6e3a68d9c" providerId="LiveId" clId="{E7F03F27-9B47-4D07-B4FE-D58D84F08B4B}" dt="2017-10-03T17:28:48.506" v="2395"/>
          <ac:spMkLst>
            <pc:docMk/>
            <pc:sldMk cId="3223421001" sldId="259"/>
            <ac:spMk id="2" creationId="{E05F4AF0-75C2-4427-A75E-A043596637A9}"/>
          </ac:spMkLst>
        </pc:spChg>
        <pc:spChg chg="mod">
          <ac:chgData name="Kevin Hinckley" userId="db9532e6e3a68d9c" providerId="LiveId" clId="{E7F03F27-9B47-4D07-B4FE-D58D84F08B4B}" dt="2017-10-03T17:28:38.059" v="2388"/>
          <ac:spMkLst>
            <pc:docMk/>
            <pc:sldMk cId="3223421001" sldId="259"/>
            <ac:spMk id="3" creationId="{930E14C7-ADE5-42EB-B957-FE220A619F4B}"/>
          </ac:spMkLst>
        </pc:spChg>
      </pc:sldChg>
      <pc:sldChg chg="addSp modSp ord">
        <pc:chgData name="Kevin Hinckley" userId="db9532e6e3a68d9c" providerId="LiveId" clId="{E7F03F27-9B47-4D07-B4FE-D58D84F08B4B}" dt="2017-10-03T15:59:14.048" v="2307" actId="403"/>
        <pc:sldMkLst>
          <pc:docMk/>
          <pc:sldMk cId="4164675955" sldId="260"/>
        </pc:sldMkLst>
        <pc:spChg chg="mod">
          <ac:chgData name="Kevin Hinckley" userId="db9532e6e3a68d9c" providerId="LiveId" clId="{E7F03F27-9B47-4D07-B4FE-D58D84F08B4B}" dt="2017-10-03T15:59:14.048" v="2307" actId="403"/>
          <ac:spMkLst>
            <pc:docMk/>
            <pc:sldMk cId="4164675955" sldId="260"/>
            <ac:spMk id="2" creationId="{65049B61-5C9F-4123-8656-F613C5EE6881}"/>
          </ac:spMkLst>
        </pc:spChg>
        <pc:spChg chg="mod">
          <ac:chgData name="Kevin Hinckley" userId="db9532e6e3a68d9c" providerId="LiveId" clId="{E7F03F27-9B47-4D07-B4FE-D58D84F08B4B}" dt="2017-10-03T15:59:04.562" v="2302" actId="403"/>
          <ac:spMkLst>
            <pc:docMk/>
            <pc:sldMk cId="4164675955" sldId="260"/>
            <ac:spMk id="3" creationId="{7D38CED4-E902-4F40-9376-248B2BF35A7F}"/>
          </ac:spMkLst>
        </pc:spChg>
        <pc:spChg chg="add">
          <ac:chgData name="Kevin Hinckley" userId="db9532e6e3a68d9c" providerId="LiveId" clId="{E7F03F27-9B47-4D07-B4FE-D58D84F08B4B}" dt="2017-10-03T15:58:41.815" v="2296" actId="26606"/>
          <ac:spMkLst>
            <pc:docMk/>
            <pc:sldMk cId="4164675955" sldId="260"/>
            <ac:spMk id="71" creationId="{52ABB703-2B0E-4C3B-B4A2-F3973548E561}"/>
          </ac:spMkLst>
        </pc:spChg>
        <pc:spChg chg="add">
          <ac:chgData name="Kevin Hinckley" userId="db9532e6e3a68d9c" providerId="LiveId" clId="{E7F03F27-9B47-4D07-B4FE-D58D84F08B4B}" dt="2017-10-03T15:58:41.815" v="2296" actId="26606"/>
          <ac:spMkLst>
            <pc:docMk/>
            <pc:sldMk cId="4164675955" sldId="260"/>
            <ac:spMk id="73" creationId="{82A73093-4B9D-420D-B17E-52293703A1D4}"/>
          </ac:spMkLst>
        </pc:spChg>
        <pc:spChg chg="add">
          <ac:chgData name="Kevin Hinckley" userId="db9532e6e3a68d9c" providerId="LiveId" clId="{E7F03F27-9B47-4D07-B4FE-D58D84F08B4B}" dt="2017-10-03T15:58:41.815" v="2296" actId="26606"/>
          <ac:spMkLst>
            <pc:docMk/>
            <pc:sldMk cId="4164675955" sldId="260"/>
            <ac:spMk id="75" creationId="{E95DA498-D9A2-4DA9-B9DA-B3776E08CF7E}"/>
          </ac:spMkLst>
        </pc:spChg>
        <pc:picChg chg="add mod ord">
          <ac:chgData name="Kevin Hinckley" userId="db9532e6e3a68d9c" providerId="LiveId" clId="{E7F03F27-9B47-4D07-B4FE-D58D84F08B4B}" dt="2017-10-03T15:58:41.815" v="2296" actId="26606"/>
          <ac:picMkLst>
            <pc:docMk/>
            <pc:sldMk cId="4164675955" sldId="260"/>
            <ac:picMk id="11266" creationId="{A708D9FF-596C-4DFF-BB0B-F3349ABF5D28}"/>
          </ac:picMkLst>
        </pc:picChg>
        <pc:cxnChg chg="add">
          <ac:chgData name="Kevin Hinckley" userId="db9532e6e3a68d9c" providerId="LiveId" clId="{E7F03F27-9B47-4D07-B4FE-D58D84F08B4B}" dt="2017-10-03T15:58:41.815" v="2296" actId="26606"/>
          <ac:cxnSpMkLst>
            <pc:docMk/>
            <pc:sldMk cId="4164675955" sldId="260"/>
            <ac:cxnSpMk id="77" creationId="{9C21570E-E159-49A6-9891-FA397B7A92D3}"/>
          </ac:cxnSpMkLst>
        </pc:cxnChg>
      </pc:sldChg>
      <pc:sldChg chg="addSp modSp modAnim">
        <pc:chgData name="Kevin Hinckley" userId="db9532e6e3a68d9c" providerId="LiveId" clId="{E7F03F27-9B47-4D07-B4FE-D58D84F08B4B}" dt="2017-10-04T13:27:15.543" v="2872"/>
        <pc:sldMkLst>
          <pc:docMk/>
          <pc:sldMk cId="2982098918" sldId="261"/>
        </pc:sldMkLst>
        <pc:spChg chg="mod">
          <ac:chgData name="Kevin Hinckley" userId="db9532e6e3a68d9c" providerId="LiveId" clId="{E7F03F27-9B47-4D07-B4FE-D58D84F08B4B}" dt="2017-10-04T13:27:15.543" v="2872"/>
          <ac:spMkLst>
            <pc:docMk/>
            <pc:sldMk cId="2982098918" sldId="261"/>
            <ac:spMk id="2" creationId="{9A980A6A-F049-47A3-B7A7-F2B6D1B6590C}"/>
          </ac:spMkLst>
        </pc:spChg>
        <pc:spChg chg="mod">
          <ac:chgData name="Kevin Hinckley" userId="db9532e6e3a68d9c" providerId="LiveId" clId="{E7F03F27-9B47-4D07-B4FE-D58D84F08B4B}" dt="2017-10-04T13:26:59.580" v="2870"/>
          <ac:spMkLst>
            <pc:docMk/>
            <pc:sldMk cId="2982098918" sldId="261"/>
            <ac:spMk id="3" creationId="{9E63F629-6063-4A47-8A80-BC81F3FD2702}"/>
          </ac:spMkLst>
        </pc:spChg>
        <pc:picChg chg="add">
          <ac:chgData name="Kevin Hinckley" userId="db9532e6e3a68d9c" providerId="LiveId" clId="{E7F03F27-9B47-4D07-B4FE-D58D84F08B4B}" dt="2017-10-03T14:24:38.777" v="132"/>
          <ac:picMkLst>
            <pc:docMk/>
            <pc:sldMk cId="2982098918" sldId="261"/>
            <ac:picMk id="4" creationId="{2DF7524F-2338-4165-9B0F-A02ED7522FD7}"/>
          </ac:picMkLst>
        </pc:picChg>
      </pc:sldChg>
      <pc:sldChg chg="addSp modSp add modAnim">
        <pc:chgData name="Kevin Hinckley" userId="db9532e6e3a68d9c" providerId="LiveId" clId="{E7F03F27-9B47-4D07-B4FE-D58D84F08B4B}" dt="2017-10-03T15:56:39.930" v="2164"/>
        <pc:sldMkLst>
          <pc:docMk/>
          <pc:sldMk cId="201907482" sldId="262"/>
        </pc:sldMkLst>
        <pc:spChg chg="mod">
          <ac:chgData name="Kevin Hinckley" userId="db9532e6e3a68d9c" providerId="LiveId" clId="{E7F03F27-9B47-4D07-B4FE-D58D84F08B4B}" dt="2017-10-03T14:20:53.767" v="25" actId="20577"/>
          <ac:spMkLst>
            <pc:docMk/>
            <pc:sldMk cId="201907482" sldId="262"/>
            <ac:spMk id="2" creationId="{8A0C33FF-96F4-4DDC-94E5-6E6530A70E3B}"/>
          </ac:spMkLst>
        </pc:spChg>
        <pc:spChg chg="mod">
          <ac:chgData name="Kevin Hinckley" userId="db9532e6e3a68d9c" providerId="LiveId" clId="{E7F03F27-9B47-4D07-B4FE-D58D84F08B4B}" dt="2017-10-03T15:56:39.930" v="2164"/>
          <ac:spMkLst>
            <pc:docMk/>
            <pc:sldMk cId="201907482" sldId="262"/>
            <ac:spMk id="3" creationId="{70A33CA9-EB82-4247-8AE9-E7BFCE079028}"/>
          </ac:spMkLst>
        </pc:spChg>
        <pc:picChg chg="add">
          <ac:chgData name="Kevin Hinckley" userId="db9532e6e3a68d9c" providerId="LiveId" clId="{E7F03F27-9B47-4D07-B4FE-D58D84F08B4B}" dt="2017-10-03T14:23:07.969" v="47"/>
          <ac:picMkLst>
            <pc:docMk/>
            <pc:sldMk cId="201907482" sldId="262"/>
            <ac:picMk id="4" creationId="{8CBC23AA-6D1F-4B90-ACD0-400425E684FB}"/>
          </ac:picMkLst>
        </pc:picChg>
      </pc:sldChg>
      <pc:sldChg chg="addSp modSp add modAnim">
        <pc:chgData name="Kevin Hinckley" userId="db9532e6e3a68d9c" providerId="LiveId" clId="{E7F03F27-9B47-4D07-B4FE-D58D84F08B4B}" dt="2017-10-03T17:27:13.457" v="2386" actId="403"/>
        <pc:sldMkLst>
          <pc:docMk/>
          <pc:sldMk cId="2078358573" sldId="263"/>
        </pc:sldMkLst>
        <pc:spChg chg="mod">
          <ac:chgData name="Kevin Hinckley" userId="db9532e6e3a68d9c" providerId="LiveId" clId="{E7F03F27-9B47-4D07-B4FE-D58D84F08B4B}" dt="2017-10-03T17:27:13.457" v="2386" actId="403"/>
          <ac:spMkLst>
            <pc:docMk/>
            <pc:sldMk cId="2078358573" sldId="263"/>
            <ac:spMk id="2" creationId="{B2881361-F594-4B7E-B33D-B62530D1F786}"/>
          </ac:spMkLst>
        </pc:spChg>
        <pc:spChg chg="mod">
          <ac:chgData name="Kevin Hinckley" userId="db9532e6e3a68d9c" providerId="LiveId" clId="{E7F03F27-9B47-4D07-B4FE-D58D84F08B4B}" dt="2017-10-03T17:26:44.452" v="2380" actId="403"/>
          <ac:spMkLst>
            <pc:docMk/>
            <pc:sldMk cId="2078358573" sldId="263"/>
            <ac:spMk id="3" creationId="{322ED21B-E67D-4ECF-B6A0-FE23F45014E6}"/>
          </ac:spMkLst>
        </pc:spChg>
        <pc:picChg chg="add">
          <ac:chgData name="Kevin Hinckley" userId="db9532e6e3a68d9c" providerId="LiveId" clId="{E7F03F27-9B47-4D07-B4FE-D58D84F08B4B}" dt="2017-10-03T14:23:17.289" v="49" actId="403"/>
          <ac:picMkLst>
            <pc:docMk/>
            <pc:sldMk cId="2078358573" sldId="263"/>
            <ac:picMk id="4" creationId="{0E9D8F03-F444-47C1-B7AF-2AA330A228F9}"/>
          </ac:picMkLst>
        </pc:picChg>
      </pc:sldChg>
      <pc:sldChg chg="addSp delSp modSp add">
        <pc:chgData name="Kevin Hinckley" userId="db9532e6e3a68d9c" providerId="LiveId" clId="{E7F03F27-9B47-4D07-B4FE-D58D84F08B4B}" dt="2017-10-03T14:31:50.054" v="153" actId="14100"/>
        <pc:sldMkLst>
          <pc:docMk/>
          <pc:sldMk cId="4956842" sldId="264"/>
        </pc:sldMkLst>
        <pc:picChg chg="add del mod">
          <ac:chgData name="Kevin Hinckley" userId="db9532e6e3a68d9c" providerId="LiveId" clId="{E7F03F27-9B47-4D07-B4FE-D58D84F08B4B}" dt="2017-10-03T14:31:39.887" v="150" actId="478"/>
          <ac:picMkLst>
            <pc:docMk/>
            <pc:sldMk cId="4956842" sldId="264"/>
            <ac:picMk id="3074" creationId="{9BE708DE-E8DA-4126-9B42-AEC2FF2CEC69}"/>
          </ac:picMkLst>
        </pc:picChg>
        <pc:picChg chg="add mod">
          <ac:chgData name="Kevin Hinckley" userId="db9532e6e3a68d9c" providerId="LiveId" clId="{E7F03F27-9B47-4D07-B4FE-D58D84F08B4B}" dt="2017-10-03T14:31:50.054" v="153" actId="14100"/>
          <ac:picMkLst>
            <pc:docMk/>
            <pc:sldMk cId="4956842" sldId="264"/>
            <ac:picMk id="3076" creationId="{95E83C54-A94F-43D8-8273-ADDBAA027E41}"/>
          </ac:picMkLst>
        </pc:picChg>
      </pc:sldChg>
      <pc:sldChg chg="addSp modSp add del">
        <pc:chgData name="Kevin Hinckley" userId="db9532e6e3a68d9c" providerId="LiveId" clId="{E7F03F27-9B47-4D07-B4FE-D58D84F08B4B}" dt="2017-10-03T14:36:38.974" v="262" actId="2696"/>
        <pc:sldMkLst>
          <pc:docMk/>
          <pc:sldMk cId="3533177101" sldId="265"/>
        </pc:sldMkLst>
        <pc:picChg chg="add mod">
          <ac:chgData name="Kevin Hinckley" userId="db9532e6e3a68d9c" providerId="LiveId" clId="{E7F03F27-9B47-4D07-B4FE-D58D84F08B4B}" dt="2017-10-03T14:29:32.782" v="149" actId="14100"/>
          <ac:picMkLst>
            <pc:docMk/>
            <pc:sldMk cId="3533177101" sldId="265"/>
            <ac:picMk id="7170" creationId="{E343D215-5AA7-4CF2-ACD1-EC498EF19CD4}"/>
          </ac:picMkLst>
        </pc:picChg>
      </pc:sldChg>
      <pc:sldChg chg="addSp modSp add">
        <pc:chgData name="Kevin Hinckley" userId="db9532e6e3a68d9c" providerId="LiveId" clId="{E7F03F27-9B47-4D07-B4FE-D58D84F08B4B}" dt="2017-10-03T14:33:35.041" v="194" actId="1076"/>
        <pc:sldMkLst>
          <pc:docMk/>
          <pc:sldMk cId="111432249" sldId="266"/>
        </pc:sldMkLst>
        <pc:spChg chg="add mod">
          <ac:chgData name="Kevin Hinckley" userId="db9532e6e3a68d9c" providerId="LiveId" clId="{E7F03F27-9B47-4D07-B4FE-D58D84F08B4B}" dt="2017-10-03T14:32:27.656" v="156" actId="1076"/>
          <ac:spMkLst>
            <pc:docMk/>
            <pc:sldMk cId="111432249" sldId="266"/>
            <ac:spMk id="4" creationId="{779BCDDF-2FFC-499B-8366-8A43DC0B8FA9}"/>
          </ac:spMkLst>
        </pc:spChg>
        <pc:spChg chg="add mod">
          <ac:chgData name="Kevin Hinckley" userId="db9532e6e3a68d9c" providerId="LiveId" clId="{E7F03F27-9B47-4D07-B4FE-D58D84F08B4B}" dt="2017-10-03T14:33:13.931" v="182" actId="1076"/>
          <ac:spMkLst>
            <pc:docMk/>
            <pc:sldMk cId="111432249" sldId="266"/>
            <ac:spMk id="5" creationId="{02C49E5E-AB2A-4B3D-8A9D-DBD1F7420106}"/>
          </ac:spMkLst>
        </pc:spChg>
        <pc:spChg chg="add mod">
          <ac:chgData name="Kevin Hinckley" userId="db9532e6e3a68d9c" providerId="LiveId" clId="{E7F03F27-9B47-4D07-B4FE-D58D84F08B4B}" dt="2017-10-03T14:33:35.041" v="194" actId="1076"/>
          <ac:spMkLst>
            <pc:docMk/>
            <pc:sldMk cId="111432249" sldId="266"/>
            <ac:spMk id="6" creationId="{DB9633ED-0768-42F8-8225-E9E237F691EC}"/>
          </ac:spMkLst>
        </pc:spChg>
      </pc:sldChg>
      <pc:sldChg chg="addSp modSp add modAnim">
        <pc:chgData name="Kevin Hinckley" userId="db9532e6e3a68d9c" providerId="LiveId" clId="{E7F03F27-9B47-4D07-B4FE-D58D84F08B4B}" dt="2017-10-03T16:08:48.269" v="2374"/>
        <pc:sldMkLst>
          <pc:docMk/>
          <pc:sldMk cId="641805342" sldId="267"/>
        </pc:sldMkLst>
        <pc:spChg chg="mod">
          <ac:chgData name="Kevin Hinckley" userId="db9532e6e3a68d9c" providerId="LiveId" clId="{E7F03F27-9B47-4D07-B4FE-D58D84F08B4B}" dt="2017-10-03T14:34:15.159" v="216" actId="20577"/>
          <ac:spMkLst>
            <pc:docMk/>
            <pc:sldMk cId="641805342" sldId="267"/>
            <ac:spMk id="5" creationId="{02C49E5E-AB2A-4B3D-8A9D-DBD1F7420106}"/>
          </ac:spMkLst>
        </pc:spChg>
        <pc:spChg chg="mod">
          <ac:chgData name="Kevin Hinckley" userId="db9532e6e3a68d9c" providerId="LiveId" clId="{E7F03F27-9B47-4D07-B4FE-D58D84F08B4B}" dt="2017-10-03T14:36:29.805" v="261" actId="1076"/>
          <ac:spMkLst>
            <pc:docMk/>
            <pc:sldMk cId="641805342" sldId="267"/>
            <ac:spMk id="6" creationId="{DB9633ED-0768-42F8-8225-E9E237F691EC}"/>
          </ac:spMkLst>
        </pc:spChg>
        <pc:spChg chg="add mod">
          <ac:chgData name="Kevin Hinckley" userId="db9532e6e3a68d9c" providerId="LiveId" clId="{E7F03F27-9B47-4D07-B4FE-D58D84F08B4B}" dt="2017-10-03T14:34:55.280" v="260" actId="20577"/>
          <ac:spMkLst>
            <pc:docMk/>
            <pc:sldMk cId="641805342" sldId="267"/>
            <ac:spMk id="7" creationId="{986CDE88-A9C8-4921-8189-65EEE40D5789}"/>
          </ac:spMkLst>
        </pc:spChg>
        <pc:spChg chg="add mod">
          <ac:chgData name="Kevin Hinckley" userId="db9532e6e3a68d9c" providerId="LiveId" clId="{E7F03F27-9B47-4D07-B4FE-D58D84F08B4B}" dt="2017-10-03T16:08:43.901" v="2373" actId="1076"/>
          <ac:spMkLst>
            <pc:docMk/>
            <pc:sldMk cId="641805342" sldId="267"/>
            <ac:spMk id="8" creationId="{66510B6F-83FB-4048-A421-E6318BC9B2C5}"/>
          </ac:spMkLst>
        </pc:spChg>
      </pc:sldChg>
      <pc:sldChg chg="addSp modSp add">
        <pc:chgData name="Kevin Hinckley" userId="db9532e6e3a68d9c" providerId="LiveId" clId="{E7F03F27-9B47-4D07-B4FE-D58D84F08B4B}" dt="2017-10-03T14:37:34.652" v="266" actId="14100"/>
        <pc:sldMkLst>
          <pc:docMk/>
          <pc:sldMk cId="3416479076" sldId="268"/>
        </pc:sldMkLst>
        <pc:picChg chg="add mod">
          <ac:chgData name="Kevin Hinckley" userId="db9532e6e3a68d9c" providerId="LiveId" clId="{E7F03F27-9B47-4D07-B4FE-D58D84F08B4B}" dt="2017-10-03T14:37:34.652" v="266" actId="14100"/>
          <ac:picMkLst>
            <pc:docMk/>
            <pc:sldMk cId="3416479076" sldId="268"/>
            <ac:picMk id="8194" creationId="{491C0B5F-D458-4F90-99A9-CEF80B269156}"/>
          </ac:picMkLst>
        </pc:picChg>
      </pc:sldChg>
      <pc:sldChg chg="addSp modSp add ord">
        <pc:chgData name="Kevin Hinckley" userId="db9532e6e3a68d9c" providerId="LiveId" clId="{E7F03F27-9B47-4D07-B4FE-D58D84F08B4B}" dt="2017-10-03T14:54:39.820" v="1420"/>
        <pc:sldMkLst>
          <pc:docMk/>
          <pc:sldMk cId="3669651163" sldId="269"/>
        </pc:sldMkLst>
        <pc:picChg chg="add mod">
          <ac:chgData name="Kevin Hinckley" userId="db9532e6e3a68d9c" providerId="LiveId" clId="{E7F03F27-9B47-4D07-B4FE-D58D84F08B4B}" dt="2017-10-03T14:41:02.142" v="271" actId="1076"/>
          <ac:picMkLst>
            <pc:docMk/>
            <pc:sldMk cId="3669651163" sldId="269"/>
            <ac:picMk id="9218" creationId="{9E6F476B-9E18-461E-8A2B-987B90D1703F}"/>
          </ac:picMkLst>
        </pc:picChg>
      </pc:sldChg>
      <pc:sldChg chg="addSp delSp modSp add ord">
        <pc:chgData name="Kevin Hinckley" userId="db9532e6e3a68d9c" providerId="LiveId" clId="{E7F03F27-9B47-4D07-B4FE-D58D84F08B4B}" dt="2017-10-04T12:35:18.715" v="2536"/>
        <pc:sldMkLst>
          <pc:docMk/>
          <pc:sldMk cId="3203886774" sldId="270"/>
        </pc:sldMkLst>
        <pc:spChg chg="mod">
          <ac:chgData name="Kevin Hinckley" userId="db9532e6e3a68d9c" providerId="LiveId" clId="{E7F03F27-9B47-4D07-B4FE-D58D84F08B4B}" dt="2017-10-03T17:43:20.432" v="2430" actId="403"/>
          <ac:spMkLst>
            <pc:docMk/>
            <pc:sldMk cId="3203886774" sldId="270"/>
            <ac:spMk id="2" creationId="{8DC61054-9740-498F-A5E3-7F9343DD4380}"/>
          </ac:spMkLst>
        </pc:spChg>
        <pc:spChg chg="add del mod">
          <ac:chgData name="Kevin Hinckley" userId="db9532e6e3a68d9c" providerId="LiveId" clId="{E7F03F27-9B47-4D07-B4FE-D58D84F08B4B}" dt="2017-10-03T17:43:08.973" v="2425" actId="26606"/>
          <ac:spMkLst>
            <pc:docMk/>
            <pc:sldMk cId="3203886774" sldId="270"/>
            <ac:spMk id="10" creationId="{AA2418AF-DB66-47AF-8B6F-7A93D04BE662}"/>
          </ac:spMkLst>
        </pc:spChg>
        <pc:graphicFrameChg chg="add del">
          <ac:chgData name="Kevin Hinckley" userId="db9532e6e3a68d9c" providerId="LiveId" clId="{E7F03F27-9B47-4D07-B4FE-D58D84F08B4B}" dt="2017-10-03T17:43:02.663" v="2422" actId="26606"/>
          <ac:graphicFrameMkLst>
            <pc:docMk/>
            <pc:sldMk cId="3203886774" sldId="270"/>
            <ac:graphicFrameMk id="5" creationId="{00000000-0000-0000-0000-000000000000}"/>
          </ac:graphicFrameMkLst>
        </pc:graphicFrameChg>
        <pc:graphicFrameChg chg="add del">
          <ac:chgData name="Kevin Hinckley" userId="db9532e6e3a68d9c" providerId="LiveId" clId="{E7F03F27-9B47-4D07-B4FE-D58D84F08B4B}" dt="2017-10-03T17:43:08.906" v="2424" actId="26606"/>
          <ac:graphicFrameMkLst>
            <pc:docMk/>
            <pc:sldMk cId="3203886774" sldId="270"/>
            <ac:graphicFrameMk id="7" creationId="{00000000-0000-0000-0000-000000000000}"/>
          </ac:graphicFrameMkLst>
        </pc:graphicFrameChg>
        <pc:graphicFrameChg chg="add">
          <ac:chgData name="Kevin Hinckley" userId="db9532e6e3a68d9c" providerId="LiveId" clId="{E7F03F27-9B47-4D07-B4FE-D58D84F08B4B}" dt="2017-10-03T17:43:08.973" v="2425" actId="26606"/>
          <ac:graphicFrameMkLst>
            <pc:docMk/>
            <pc:sldMk cId="3203886774" sldId="270"/>
            <ac:graphicFrameMk id="9" creationId="{00000000-0000-0000-0000-000000000000}"/>
          </ac:graphicFrameMkLst>
        </pc:graphicFrameChg>
      </pc:sldChg>
      <pc:sldChg chg="modSp add ord modAnim">
        <pc:chgData name="Kevin Hinckley" userId="db9532e6e3a68d9c" providerId="LiveId" clId="{E7F03F27-9B47-4D07-B4FE-D58D84F08B4B}" dt="2017-10-03T15:24:45.645" v="1545"/>
        <pc:sldMkLst>
          <pc:docMk/>
          <pc:sldMk cId="2054903970" sldId="271"/>
        </pc:sldMkLst>
        <pc:spChg chg="mod">
          <ac:chgData name="Kevin Hinckley" userId="db9532e6e3a68d9c" providerId="LiveId" clId="{E7F03F27-9B47-4D07-B4FE-D58D84F08B4B}" dt="2017-10-03T15:14:51.952" v="1528"/>
          <ac:spMkLst>
            <pc:docMk/>
            <pc:sldMk cId="2054903970" sldId="271"/>
            <ac:spMk id="2" creationId="{D02F0413-A185-4EAF-817B-1EC39F21FBBD}"/>
          </ac:spMkLst>
        </pc:spChg>
        <pc:spChg chg="mod">
          <ac:chgData name="Kevin Hinckley" userId="db9532e6e3a68d9c" providerId="LiveId" clId="{E7F03F27-9B47-4D07-B4FE-D58D84F08B4B}" dt="2017-10-03T15:10:16.701" v="1523" actId="27636"/>
          <ac:spMkLst>
            <pc:docMk/>
            <pc:sldMk cId="2054903970" sldId="271"/>
            <ac:spMk id="3" creationId="{6572BD9C-707C-42D6-93C3-36C19CC33E7E}"/>
          </ac:spMkLst>
        </pc:spChg>
      </pc:sldChg>
      <pc:sldChg chg="modSp add ord">
        <pc:chgData name="Kevin Hinckley" userId="db9532e6e3a68d9c" providerId="LiveId" clId="{E7F03F27-9B47-4D07-B4FE-D58D84F08B4B}" dt="2017-10-03T15:25:36.815" v="1559"/>
        <pc:sldMkLst>
          <pc:docMk/>
          <pc:sldMk cId="1184586158" sldId="272"/>
        </pc:sldMkLst>
        <pc:spChg chg="mod">
          <ac:chgData name="Kevin Hinckley" userId="db9532e6e3a68d9c" providerId="LiveId" clId="{E7F03F27-9B47-4D07-B4FE-D58D84F08B4B}" dt="2017-10-03T15:25:32.845" v="1558"/>
          <ac:spMkLst>
            <pc:docMk/>
            <pc:sldMk cId="1184586158" sldId="272"/>
            <ac:spMk id="2" creationId="{DF520E37-3184-4A66-840E-A137FE057160}"/>
          </ac:spMkLst>
        </pc:spChg>
        <pc:spChg chg="mod">
          <ac:chgData name="Kevin Hinckley" userId="db9532e6e3a68d9c" providerId="LiveId" clId="{E7F03F27-9B47-4D07-B4FE-D58D84F08B4B}" dt="2017-10-03T15:25:36.815" v="1559"/>
          <ac:spMkLst>
            <pc:docMk/>
            <pc:sldMk cId="1184586158" sldId="272"/>
            <ac:spMk id="3" creationId="{E1D33D5D-DC69-467C-9A35-0736FB6E6DDB}"/>
          </ac:spMkLst>
        </pc:spChg>
      </pc:sldChg>
      <pc:sldChg chg="addSp modSp add modAnim">
        <pc:chgData name="Kevin Hinckley" userId="db9532e6e3a68d9c" providerId="LiveId" clId="{E7F03F27-9B47-4D07-B4FE-D58D84F08B4B}" dt="2017-10-04T13:19:38.379" v="2820"/>
        <pc:sldMkLst>
          <pc:docMk/>
          <pc:sldMk cId="1486513721" sldId="273"/>
        </pc:sldMkLst>
        <pc:spChg chg="mod">
          <ac:chgData name="Kevin Hinckley" userId="db9532e6e3a68d9c" providerId="LiveId" clId="{E7F03F27-9B47-4D07-B4FE-D58D84F08B4B}" dt="2017-10-04T13:19:38.379" v="2820"/>
          <ac:spMkLst>
            <pc:docMk/>
            <pc:sldMk cId="1486513721" sldId="273"/>
            <ac:spMk id="2" creationId="{C3352D3A-9392-45C4-B0A6-4CD8D281B279}"/>
          </ac:spMkLst>
        </pc:spChg>
        <pc:spChg chg="mod">
          <ac:chgData name="Kevin Hinckley" userId="db9532e6e3a68d9c" providerId="LiveId" clId="{E7F03F27-9B47-4D07-B4FE-D58D84F08B4B}" dt="2017-10-04T13:19:26.757" v="2815" actId="14100"/>
          <ac:spMkLst>
            <pc:docMk/>
            <pc:sldMk cId="1486513721" sldId="273"/>
            <ac:spMk id="3" creationId="{F0C6586A-5D95-4E18-952D-6F44918E98A7}"/>
          </ac:spMkLst>
        </pc:spChg>
        <pc:picChg chg="add mod">
          <ac:chgData name="Kevin Hinckley" userId="db9532e6e3a68d9c" providerId="LiveId" clId="{E7F03F27-9B47-4D07-B4FE-D58D84F08B4B}" dt="2017-10-03T15:55:32.952" v="2158" actId="14100"/>
          <ac:picMkLst>
            <pc:docMk/>
            <pc:sldMk cId="1486513721" sldId="273"/>
            <ac:picMk id="10242" creationId="{8038A2C3-DE9F-4A29-B1AF-17BF9C671992}"/>
          </ac:picMkLst>
        </pc:picChg>
      </pc:sldChg>
      <pc:sldChg chg="modSp add del">
        <pc:chgData name="Kevin Hinckley" userId="db9532e6e3a68d9c" providerId="LiveId" clId="{E7F03F27-9B47-4D07-B4FE-D58D84F08B4B}" dt="2017-10-04T12:50:17.498" v="2755" actId="2696"/>
        <pc:sldMkLst>
          <pc:docMk/>
          <pc:sldMk cId="641687165" sldId="274"/>
        </pc:sldMkLst>
        <pc:spChg chg="mod">
          <ac:chgData name="Kevin Hinckley" userId="db9532e6e3a68d9c" providerId="LiveId" clId="{E7F03F27-9B47-4D07-B4FE-D58D84F08B4B}" dt="2017-10-04T12:34:45.640" v="2535" actId="20577"/>
          <ac:spMkLst>
            <pc:docMk/>
            <pc:sldMk cId="641687165" sldId="274"/>
            <ac:spMk id="2" creationId="{8F5AF656-09EC-47F6-A0A3-B428DC94E447}"/>
          </ac:spMkLst>
        </pc:spChg>
      </pc:sldChg>
      <pc:sldChg chg="addSp modSp add modAnim">
        <pc:chgData name="Kevin Hinckley" userId="db9532e6e3a68d9c" providerId="LiveId" clId="{E7F03F27-9B47-4D07-B4FE-D58D84F08B4B}" dt="2017-10-04T13:26:20.521" v="2867" actId="1076"/>
        <pc:sldMkLst>
          <pc:docMk/>
          <pc:sldMk cId="670559097" sldId="274"/>
        </pc:sldMkLst>
        <pc:spChg chg="mod">
          <ac:chgData name="Kevin Hinckley" userId="db9532e6e3a68d9c" providerId="LiveId" clId="{E7F03F27-9B47-4D07-B4FE-D58D84F08B4B}" dt="2017-10-04T13:26:20.521" v="2867" actId="1076"/>
          <ac:spMkLst>
            <pc:docMk/>
            <pc:sldMk cId="670559097" sldId="274"/>
            <ac:spMk id="2" creationId="{C590C7C1-9469-4804-AC49-FE63C1381C5A}"/>
          </ac:spMkLst>
        </pc:spChg>
        <pc:spChg chg="mod">
          <ac:chgData name="Kevin Hinckley" userId="db9532e6e3a68d9c" providerId="LiveId" clId="{E7F03F27-9B47-4D07-B4FE-D58D84F08B4B}" dt="2017-10-04T13:18:26.460" v="2811" actId="14100"/>
          <ac:spMkLst>
            <pc:docMk/>
            <pc:sldMk cId="670559097" sldId="274"/>
            <ac:spMk id="3" creationId="{580ED7B2-014B-4E95-AB5B-DB0BDA19D4A4}"/>
          </ac:spMkLst>
        </pc:spChg>
        <pc:picChg chg="add mod">
          <ac:chgData name="Kevin Hinckley" userId="db9532e6e3a68d9c" providerId="LiveId" clId="{E7F03F27-9B47-4D07-B4FE-D58D84F08B4B}" dt="2017-10-04T13:18:08.112" v="2805" actId="14100"/>
          <ac:picMkLst>
            <pc:docMk/>
            <pc:sldMk cId="670559097" sldId="274"/>
            <ac:picMk id="5" creationId="{E589DB05-072E-4768-9C9A-7F2DE728D8E9}"/>
          </ac:picMkLst>
        </pc:picChg>
      </pc:sldChg>
      <pc:sldChg chg="modSp add modAnim">
        <pc:chgData name="Kevin Hinckley" userId="db9532e6e3a68d9c" providerId="LiveId" clId="{E7F03F27-9B47-4D07-B4FE-D58D84F08B4B}" dt="2017-10-04T13:24:42.658" v="2866"/>
        <pc:sldMkLst>
          <pc:docMk/>
          <pc:sldMk cId="3210553560" sldId="275"/>
        </pc:sldMkLst>
        <pc:spChg chg="mod">
          <ac:chgData name="Kevin Hinckley" userId="db9532e6e3a68d9c" providerId="LiveId" clId="{E7F03F27-9B47-4D07-B4FE-D58D84F08B4B}" dt="2017-10-04T13:24:26.655" v="2862" actId="403"/>
          <ac:spMkLst>
            <pc:docMk/>
            <pc:sldMk cId="3210553560" sldId="275"/>
            <ac:spMk id="2" creationId="{F5C3AADE-FA8A-4175-B41B-3DDD506435CC}"/>
          </ac:spMkLst>
        </pc:spChg>
        <pc:spChg chg="mod">
          <ac:chgData name="Kevin Hinckley" userId="db9532e6e3a68d9c" providerId="LiveId" clId="{E7F03F27-9B47-4D07-B4FE-D58D84F08B4B}" dt="2017-10-04T13:24:35.184" v="2864"/>
          <ac:spMkLst>
            <pc:docMk/>
            <pc:sldMk cId="3210553560" sldId="275"/>
            <ac:spMk id="3" creationId="{A09137F7-EAA5-4A56-B6F5-D56EE430B52C}"/>
          </ac:spMkLst>
        </pc:spChg>
      </pc:sldChg>
      <pc:sldChg chg="addSp delSp modSp add modAnim">
        <pc:chgData name="Kevin Hinckley" userId="db9532e6e3a68d9c" providerId="LiveId" clId="{E7F03F27-9B47-4D07-B4FE-D58D84F08B4B}" dt="2017-10-04T13:43:20.587" v="2908"/>
        <pc:sldMkLst>
          <pc:docMk/>
          <pc:sldMk cId="4186668194" sldId="276"/>
        </pc:sldMkLst>
        <pc:spChg chg="mod">
          <ac:chgData name="Kevin Hinckley" userId="db9532e6e3a68d9c" providerId="LiveId" clId="{E7F03F27-9B47-4D07-B4FE-D58D84F08B4B}" dt="2017-10-04T13:34:02.310" v="2905" actId="403"/>
          <ac:spMkLst>
            <pc:docMk/>
            <pc:sldMk cId="4186668194" sldId="276"/>
            <ac:spMk id="2" creationId="{4C4881FE-86A4-4348-A6C5-0F2860483812}"/>
          </ac:spMkLst>
        </pc:spChg>
        <pc:spChg chg="mod">
          <ac:chgData name="Kevin Hinckley" userId="db9532e6e3a68d9c" providerId="LiveId" clId="{E7F03F27-9B47-4D07-B4FE-D58D84F08B4B}" dt="2017-10-04T13:33:54.531" v="2902"/>
          <ac:spMkLst>
            <pc:docMk/>
            <pc:sldMk cId="4186668194" sldId="276"/>
            <ac:spMk id="3" creationId="{AE285C45-8215-4F9C-8C0E-85AB44440CC3}"/>
          </ac:spMkLst>
        </pc:spChg>
        <pc:spChg chg="add del">
          <ac:chgData name="Kevin Hinckley" userId="db9532e6e3a68d9c" providerId="LiveId" clId="{E7F03F27-9B47-4D07-B4FE-D58D84F08B4B}" dt="2017-10-04T13:33:34.001" v="2897" actId="26606"/>
          <ac:spMkLst>
            <pc:docMk/>
            <pc:sldMk cId="4186668194" sldId="276"/>
            <ac:spMk id="71" creationId="{52ABB703-2B0E-4C3B-B4A2-F3973548E561}"/>
          </ac:spMkLst>
        </pc:spChg>
        <pc:spChg chg="add del">
          <ac:chgData name="Kevin Hinckley" userId="db9532e6e3a68d9c" providerId="LiveId" clId="{E7F03F27-9B47-4D07-B4FE-D58D84F08B4B}" dt="2017-10-04T13:33:34.001" v="2897" actId="26606"/>
          <ac:spMkLst>
            <pc:docMk/>
            <pc:sldMk cId="4186668194" sldId="276"/>
            <ac:spMk id="73" creationId="{82A73093-4B9D-420D-B17E-52293703A1D4}"/>
          </ac:spMkLst>
        </pc:spChg>
        <pc:spChg chg="add del">
          <ac:chgData name="Kevin Hinckley" userId="db9532e6e3a68d9c" providerId="LiveId" clId="{E7F03F27-9B47-4D07-B4FE-D58D84F08B4B}" dt="2017-10-04T13:33:34.001" v="2897" actId="26606"/>
          <ac:spMkLst>
            <pc:docMk/>
            <pc:sldMk cId="4186668194" sldId="276"/>
            <ac:spMk id="75" creationId="{E95DA498-D9A2-4DA9-B9DA-B3776E08CF7E}"/>
          </ac:spMkLst>
        </pc:spChg>
        <pc:spChg chg="add">
          <ac:chgData name="Kevin Hinckley" userId="db9532e6e3a68d9c" providerId="LiveId" clId="{E7F03F27-9B47-4D07-B4FE-D58D84F08B4B}" dt="2017-10-04T13:33:34.019" v="2898" actId="26606"/>
          <ac:spMkLst>
            <pc:docMk/>
            <pc:sldMk cId="4186668194" sldId="276"/>
            <ac:spMk id="12292" creationId="{5CF81D86-BDBA-477C-B7DD-8D359BB9965B}"/>
          </ac:spMkLst>
        </pc:spChg>
        <pc:spChg chg="add">
          <ac:chgData name="Kevin Hinckley" userId="db9532e6e3a68d9c" providerId="LiveId" clId="{E7F03F27-9B47-4D07-B4FE-D58D84F08B4B}" dt="2017-10-04T13:33:34.019" v="2898" actId="26606"/>
          <ac:spMkLst>
            <pc:docMk/>
            <pc:sldMk cId="4186668194" sldId="276"/>
            <ac:spMk id="12293" creationId="{03B29638-4838-4B9B-B9DB-96E542BAF3E6}"/>
          </ac:spMkLst>
        </pc:spChg>
        <pc:spChg chg="add">
          <ac:chgData name="Kevin Hinckley" userId="db9532e6e3a68d9c" providerId="LiveId" clId="{E7F03F27-9B47-4D07-B4FE-D58D84F08B4B}" dt="2017-10-04T13:33:34.019" v="2898" actId="26606"/>
          <ac:spMkLst>
            <pc:docMk/>
            <pc:sldMk cId="4186668194" sldId="276"/>
            <ac:spMk id="12294" creationId="{88AA064E-5F6E-4024-BC28-EDDC3DFC70E1}"/>
          </ac:spMkLst>
        </pc:spChg>
        <pc:picChg chg="add mod ord">
          <ac:chgData name="Kevin Hinckley" userId="db9532e6e3a68d9c" providerId="LiveId" clId="{E7F03F27-9B47-4D07-B4FE-D58D84F08B4B}" dt="2017-10-04T13:33:34.019" v="2898" actId="26606"/>
          <ac:picMkLst>
            <pc:docMk/>
            <pc:sldMk cId="4186668194" sldId="276"/>
            <ac:picMk id="12290" creationId="{D9F3C66D-41D7-4EF9-9252-60A7A62C6BC6}"/>
          </ac:picMkLst>
        </pc:picChg>
        <pc:cxnChg chg="add del">
          <ac:chgData name="Kevin Hinckley" userId="db9532e6e3a68d9c" providerId="LiveId" clId="{E7F03F27-9B47-4D07-B4FE-D58D84F08B4B}" dt="2017-10-04T13:33:34.001" v="2897" actId="26606"/>
          <ac:cxnSpMkLst>
            <pc:docMk/>
            <pc:sldMk cId="4186668194" sldId="276"/>
            <ac:cxnSpMk id="77" creationId="{9C21570E-E159-49A6-9891-FA397B7A92D3}"/>
          </ac:cxnSpMkLst>
        </pc:cxnChg>
        <pc:cxnChg chg="add">
          <ac:chgData name="Kevin Hinckley" userId="db9532e6e3a68d9c" providerId="LiveId" clId="{E7F03F27-9B47-4D07-B4FE-D58D84F08B4B}" dt="2017-10-04T13:33:34.019" v="2898" actId="26606"/>
          <ac:cxnSpMkLst>
            <pc:docMk/>
            <pc:sldMk cId="4186668194" sldId="276"/>
            <ac:cxnSpMk id="12295" creationId="{C65F3E9C-EF11-4F8F-A621-399C7A3E6401}"/>
          </ac:cxnSpMkLst>
        </pc:cxnChg>
      </pc:sldChg>
      <pc:sldChg chg="add">
        <pc:chgData name="Kevin Hinckley" userId="db9532e6e3a68d9c" providerId="LiveId" clId="{E7F03F27-9B47-4D07-B4FE-D58D84F08B4B}" dt="2017-10-05T13:05:40.508" v="2909"/>
        <pc:sldMkLst>
          <pc:docMk/>
          <pc:sldMk cId="1957747793" sldId="277"/>
        </pc:sldMkLst>
      </pc:sldChg>
      <pc:sldChg chg="add">
        <pc:chgData name="Kevin Hinckley" userId="db9532e6e3a68d9c" providerId="LiveId" clId="{E7F03F27-9B47-4D07-B4FE-D58D84F08B4B}" dt="2017-10-05T13:12:25.960" v="2910"/>
        <pc:sldMkLst>
          <pc:docMk/>
          <pc:sldMk cId="1589048337" sldId="278"/>
        </pc:sldMkLst>
      </pc:sldChg>
      <pc:sldChg chg="add ord">
        <pc:chgData name="Kevin Hinckley" userId="db9532e6e3a68d9c" providerId="LiveId" clId="{E7F03F27-9B47-4D07-B4FE-D58D84F08B4B}" dt="2017-10-05T13:13:04.916" v="2911"/>
        <pc:sldMkLst>
          <pc:docMk/>
          <pc:sldMk cId="3256984178" sldId="279"/>
        </pc:sldMkLst>
      </pc:sldChg>
      <pc:sldChg chg="add ord">
        <pc:chgData name="Kevin Hinckley" userId="db9532e6e3a68d9c" providerId="LiveId" clId="{E7F03F27-9B47-4D07-B4FE-D58D84F08B4B}" dt="2017-10-05T13:15:51.081" v="2914"/>
        <pc:sldMkLst>
          <pc:docMk/>
          <pc:sldMk cId="2294820297" sldId="280"/>
        </pc:sldMkLst>
      </pc:sldChg>
      <pc:sldChg chg="addSp modSp add modAnim">
        <pc:chgData name="Kevin Hinckley" userId="db9532e6e3a68d9c" providerId="LiveId" clId="{E7F03F27-9B47-4D07-B4FE-D58D84F08B4B}" dt="2017-10-06T13:26:41.233" v="3267"/>
        <pc:sldMkLst>
          <pc:docMk/>
          <pc:sldMk cId="358250565" sldId="281"/>
        </pc:sldMkLst>
        <pc:spChg chg="mod">
          <ac:chgData name="Kevin Hinckley" userId="db9532e6e3a68d9c" providerId="LiveId" clId="{E7F03F27-9B47-4D07-B4FE-D58D84F08B4B}" dt="2017-10-06T13:26:17.040" v="3261" actId="403"/>
          <ac:spMkLst>
            <pc:docMk/>
            <pc:sldMk cId="358250565" sldId="281"/>
            <ac:spMk id="2" creationId="{1DDEA9D8-6C88-4249-94C5-7EE6AD3B0C34}"/>
          </ac:spMkLst>
        </pc:spChg>
        <pc:spChg chg="mod">
          <ac:chgData name="Kevin Hinckley" userId="db9532e6e3a68d9c" providerId="LiveId" clId="{E7F03F27-9B47-4D07-B4FE-D58D84F08B4B}" dt="2017-10-06T13:26:28.219" v="3265"/>
          <ac:spMkLst>
            <pc:docMk/>
            <pc:sldMk cId="358250565" sldId="281"/>
            <ac:spMk id="3" creationId="{ED0DA9FA-B006-4417-99D3-1401DF9614DC}"/>
          </ac:spMkLst>
        </pc:spChg>
        <pc:spChg chg="add">
          <ac:chgData name="Kevin Hinckley" userId="db9532e6e3a68d9c" providerId="LiveId" clId="{E7F03F27-9B47-4D07-B4FE-D58D84F08B4B}" dt="2017-10-06T13:21:07.309" v="2923" actId="26606"/>
          <ac:spMkLst>
            <pc:docMk/>
            <pc:sldMk cId="358250565" sldId="281"/>
            <ac:spMk id="73" creationId="{7396DECB-DE04-41CF-B456-C7290874E215}"/>
          </ac:spMkLst>
        </pc:spChg>
        <pc:spChg chg="add">
          <ac:chgData name="Kevin Hinckley" userId="db9532e6e3a68d9c" providerId="LiveId" clId="{E7F03F27-9B47-4D07-B4FE-D58D84F08B4B}" dt="2017-10-06T13:21:07.309" v="2923" actId="26606"/>
          <ac:spMkLst>
            <pc:docMk/>
            <pc:sldMk cId="358250565" sldId="281"/>
            <ac:spMk id="75" creationId="{5D902A0F-73D9-4E23-AB4A-4B4C78938507}"/>
          </ac:spMkLst>
        </pc:spChg>
        <pc:spChg chg="add">
          <ac:chgData name="Kevin Hinckley" userId="db9532e6e3a68d9c" providerId="LiveId" clId="{E7F03F27-9B47-4D07-B4FE-D58D84F08B4B}" dt="2017-10-06T13:21:07.309" v="2923" actId="26606"/>
          <ac:spMkLst>
            <pc:docMk/>
            <pc:sldMk cId="358250565" sldId="281"/>
            <ac:spMk id="77" creationId="{8768613A-4BA5-42A5-859E-34B7D608AC7A}"/>
          </ac:spMkLst>
        </pc:spChg>
        <pc:picChg chg="add mod ord">
          <ac:chgData name="Kevin Hinckley" userId="db9532e6e3a68d9c" providerId="LiveId" clId="{E7F03F27-9B47-4D07-B4FE-D58D84F08B4B}" dt="2017-10-06T13:21:07.309" v="2923" actId="26606"/>
          <ac:picMkLst>
            <pc:docMk/>
            <pc:sldMk cId="358250565" sldId="281"/>
            <ac:picMk id="1026" creationId="{0104C3AA-2C7E-4AB1-8B0A-C098B60C0F33}"/>
          </ac:picMkLst>
        </pc:picChg>
        <pc:picChg chg="add mod ord">
          <ac:chgData name="Kevin Hinckley" userId="db9532e6e3a68d9c" providerId="LiveId" clId="{E7F03F27-9B47-4D07-B4FE-D58D84F08B4B}" dt="2017-10-06T13:21:07.309" v="2923" actId="26606"/>
          <ac:picMkLst>
            <pc:docMk/>
            <pc:sldMk cId="358250565" sldId="281"/>
            <ac:picMk id="1028" creationId="{8407C0F2-3FFC-4FED-8A9E-3D71D349B304}"/>
          </ac:picMkLst>
        </pc:picChg>
      </pc:sldChg>
      <pc:sldChg chg="addSp delSp modSp add modAnim">
        <pc:chgData name="Kevin Hinckley" userId="db9532e6e3a68d9c" providerId="LiveId" clId="{E7F03F27-9B47-4D07-B4FE-D58D84F08B4B}" dt="2017-10-06T13:32:54.113" v="3420"/>
        <pc:sldMkLst>
          <pc:docMk/>
          <pc:sldMk cId="928861284" sldId="282"/>
        </pc:sldMkLst>
        <pc:spChg chg="mod">
          <ac:chgData name="Kevin Hinckley" userId="db9532e6e3a68d9c" providerId="LiveId" clId="{E7F03F27-9B47-4D07-B4FE-D58D84F08B4B}" dt="2017-10-06T13:32:54.113" v="3420"/>
          <ac:spMkLst>
            <pc:docMk/>
            <pc:sldMk cId="928861284" sldId="282"/>
            <ac:spMk id="2" creationId="{09F50AD2-0D9C-403B-AEC0-024CBDBA1772}"/>
          </ac:spMkLst>
        </pc:spChg>
        <pc:spChg chg="del">
          <ac:chgData name="Kevin Hinckley" userId="db9532e6e3a68d9c" providerId="LiveId" clId="{E7F03F27-9B47-4D07-B4FE-D58D84F08B4B}" dt="2017-10-06T13:28:22.653" v="3316"/>
          <ac:spMkLst>
            <pc:docMk/>
            <pc:sldMk cId="928861284" sldId="282"/>
            <ac:spMk id="3" creationId="{2C1D8F67-66C3-42F0-B093-AD5629913188}"/>
          </ac:spMkLst>
        </pc:spChg>
        <pc:spChg chg="add del mod">
          <ac:chgData name="Kevin Hinckley" userId="db9532e6e3a68d9c" providerId="LiveId" clId="{E7F03F27-9B47-4D07-B4FE-D58D84F08B4B}" dt="2017-10-06T13:29:26.643" v="3318" actId="478"/>
          <ac:spMkLst>
            <pc:docMk/>
            <pc:sldMk cId="928861284" sldId="282"/>
            <ac:spMk id="4" creationId="{EBC0DDE2-1ECC-4F31-B52B-9A564CE53A55}"/>
          </ac:spMkLst>
        </pc:spChg>
        <pc:spChg chg="add del mod">
          <ac:chgData name="Kevin Hinckley" userId="db9532e6e3a68d9c" providerId="LiveId" clId="{E7F03F27-9B47-4D07-B4FE-D58D84F08B4B}" dt="2017-10-06T13:29:29.331" v="3319"/>
          <ac:spMkLst>
            <pc:docMk/>
            <pc:sldMk cId="928861284" sldId="282"/>
            <ac:spMk id="6" creationId="{670CDA9F-A262-4DEC-BD1C-F6F14FA3089D}"/>
          </ac:spMkLst>
        </pc:spChg>
        <pc:spChg chg="add mod">
          <ac:chgData name="Kevin Hinckley" userId="db9532e6e3a68d9c" providerId="LiveId" clId="{E7F03F27-9B47-4D07-B4FE-D58D84F08B4B}" dt="2017-10-06T13:30:47.817" v="3413"/>
          <ac:spMkLst>
            <pc:docMk/>
            <pc:sldMk cId="928861284" sldId="282"/>
            <ac:spMk id="7" creationId="{5951A9DF-BF13-45A5-8180-793E902FBD39}"/>
          </ac:spMkLst>
        </pc:spChg>
        <pc:picChg chg="add mod">
          <ac:chgData name="Kevin Hinckley" userId="db9532e6e3a68d9c" providerId="LiveId" clId="{E7F03F27-9B47-4D07-B4FE-D58D84F08B4B}" dt="2017-10-06T13:32:41.788" v="3419" actId="14100"/>
          <ac:picMkLst>
            <pc:docMk/>
            <pc:sldMk cId="928861284" sldId="282"/>
            <ac:picMk id="2052" creationId="{7F60F1BF-2520-4201-843F-1D5F728889D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D2D912-30FB-47D1-8636-CE978577F3A4}" type="doc">
      <dgm:prSet loTypeId="urn:microsoft.com/office/officeart/2005/8/layout/hierarchy1" loCatId="Inbox" qsTypeId="urn:microsoft.com/office/officeart/2005/8/quickstyle/simple1" qsCatId="simple" csTypeId="urn:microsoft.com/office/officeart/2005/8/colors/ColorSchemeForSuggestions" csCatId="other"/>
      <dgm:spPr/>
      <dgm:t>
        <a:bodyPr/>
        <a:lstStyle/>
        <a:p>
          <a:endParaRPr lang="en-US"/>
        </a:p>
      </dgm:t>
    </dgm:pt>
    <dgm:pt modelId="{82C329FA-2089-49D0-A154-226EC1878EAF}">
      <dgm:prSet/>
      <dgm:spPr/>
      <dgm:t>
        <a:bodyPr/>
        <a:lstStyle/>
        <a:p>
          <a:r>
            <a:rPr lang="en-US" b="1"/>
            <a:t>Mosiah 2</a:t>
          </a:r>
          <a:endParaRPr lang="en-US"/>
        </a:p>
      </dgm:t>
    </dgm:pt>
    <dgm:pt modelId="{92CC3D8E-5185-44AD-98A3-1A81AB1DDE24}" type="parTrans" cxnId="{A3E18ABD-4364-46B6-8027-A6843D46EF76}">
      <dgm:prSet/>
      <dgm:spPr/>
      <dgm:t>
        <a:bodyPr/>
        <a:lstStyle/>
        <a:p>
          <a:endParaRPr lang="en-US"/>
        </a:p>
      </dgm:t>
    </dgm:pt>
    <dgm:pt modelId="{76214444-DBE7-4334-BA60-C5D8E5DB636C}" type="sibTrans" cxnId="{A3E18ABD-4364-46B6-8027-A6843D46EF76}">
      <dgm:prSet/>
      <dgm:spPr/>
      <dgm:t>
        <a:bodyPr/>
        <a:lstStyle/>
        <a:p>
          <a:endParaRPr lang="en-US"/>
        </a:p>
      </dgm:t>
    </dgm:pt>
    <dgm:pt modelId="{86CFE404-2C26-4EEB-B1D4-DEA33635D323}">
      <dgm:prSet/>
      <dgm:spPr/>
      <dgm:t>
        <a:bodyPr/>
        <a:lstStyle/>
        <a:p>
          <a:r>
            <a:rPr lang="en-US" b="1"/>
            <a:t>Mosiah 29</a:t>
          </a:r>
          <a:endParaRPr lang="en-US"/>
        </a:p>
      </dgm:t>
    </dgm:pt>
    <dgm:pt modelId="{AF8AA2A5-2FF3-4FBC-A792-9473412D1324}" type="parTrans" cxnId="{B4AC05D7-764D-4AEA-BBD9-8913A759E562}">
      <dgm:prSet/>
      <dgm:spPr/>
      <dgm:t>
        <a:bodyPr/>
        <a:lstStyle/>
        <a:p>
          <a:endParaRPr lang="en-US"/>
        </a:p>
      </dgm:t>
    </dgm:pt>
    <dgm:pt modelId="{85455C17-90A1-435D-9620-BF22C7CB23B4}" type="sibTrans" cxnId="{B4AC05D7-764D-4AEA-BBD9-8913A759E562}">
      <dgm:prSet/>
      <dgm:spPr/>
      <dgm:t>
        <a:bodyPr/>
        <a:lstStyle/>
        <a:p>
          <a:endParaRPr lang="en-US"/>
        </a:p>
      </dgm:t>
    </dgm:pt>
    <dgm:pt modelId="{BB4A27CD-E88F-4B44-B3DB-5172B0A76CC2}">
      <dgm:prSet/>
      <dgm:spPr/>
      <dgm:t>
        <a:bodyPr/>
        <a:lstStyle/>
        <a:p>
          <a:r>
            <a:rPr lang="en-US" b="1"/>
            <a:t>Pre-Existance?</a:t>
          </a:r>
          <a:endParaRPr lang="en-US"/>
        </a:p>
      </dgm:t>
    </dgm:pt>
    <dgm:pt modelId="{0D841346-BC86-4A76-9E55-A6AF57716EBE}" type="parTrans" cxnId="{BB03BE12-31E1-4BE5-9F11-A2BBC3C75BAC}">
      <dgm:prSet/>
      <dgm:spPr/>
      <dgm:t>
        <a:bodyPr/>
        <a:lstStyle/>
        <a:p>
          <a:endParaRPr lang="en-US"/>
        </a:p>
      </dgm:t>
    </dgm:pt>
    <dgm:pt modelId="{46E76227-8D46-4C89-AC15-592333E8E339}" type="sibTrans" cxnId="{BB03BE12-31E1-4BE5-9F11-A2BBC3C75BAC}">
      <dgm:prSet/>
      <dgm:spPr/>
      <dgm:t>
        <a:bodyPr/>
        <a:lstStyle/>
        <a:p>
          <a:endParaRPr lang="en-US"/>
        </a:p>
      </dgm:t>
    </dgm:pt>
    <dgm:pt modelId="{D3C29181-1CE6-4CF6-8045-087653418897}" type="pres">
      <dgm:prSet presAssocID="{EAD2D912-30FB-47D1-8636-CE978577F3A4}" presName="hierChild1" presStyleCnt="0">
        <dgm:presLayoutVars>
          <dgm:chPref val="1"/>
          <dgm:dir/>
          <dgm:animOne val="branch"/>
          <dgm:animLvl val="lvl"/>
          <dgm:resizeHandles/>
        </dgm:presLayoutVars>
      </dgm:prSet>
      <dgm:spPr/>
    </dgm:pt>
    <dgm:pt modelId="{9331CF49-8FB1-498A-8D71-F877A49E6C2D}" type="pres">
      <dgm:prSet presAssocID="{82C329FA-2089-49D0-A154-226EC1878EAF}" presName="hierRoot1" presStyleCnt="0"/>
      <dgm:spPr/>
    </dgm:pt>
    <dgm:pt modelId="{49BBAA71-A5AB-4720-8822-CC2ABCE25A23}" type="pres">
      <dgm:prSet presAssocID="{82C329FA-2089-49D0-A154-226EC1878EAF}" presName="composite" presStyleCnt="0"/>
      <dgm:spPr/>
    </dgm:pt>
    <dgm:pt modelId="{91E7C89E-C9B8-4CDB-8AE5-52035DBFDA77}" type="pres">
      <dgm:prSet presAssocID="{82C329FA-2089-49D0-A154-226EC1878EAF}" presName="background" presStyleLbl="node0" presStyleIdx="0" presStyleCnt="3"/>
      <dgm:spPr/>
    </dgm:pt>
    <dgm:pt modelId="{955FCD4A-E1F3-4BA4-8C82-5DD699B596A1}" type="pres">
      <dgm:prSet presAssocID="{82C329FA-2089-49D0-A154-226EC1878EAF}" presName="text" presStyleLbl="fgAcc0" presStyleIdx="0" presStyleCnt="3">
        <dgm:presLayoutVars>
          <dgm:chPref val="3"/>
        </dgm:presLayoutVars>
      </dgm:prSet>
      <dgm:spPr/>
    </dgm:pt>
    <dgm:pt modelId="{936E7B8A-2EA6-42B6-80E6-EEEE101536F3}" type="pres">
      <dgm:prSet presAssocID="{82C329FA-2089-49D0-A154-226EC1878EAF}" presName="hierChild2" presStyleCnt="0"/>
      <dgm:spPr/>
    </dgm:pt>
    <dgm:pt modelId="{AAD9F269-5201-44E9-83CE-80874A403E6D}" type="pres">
      <dgm:prSet presAssocID="{86CFE404-2C26-4EEB-B1D4-DEA33635D323}" presName="hierRoot1" presStyleCnt="0"/>
      <dgm:spPr/>
    </dgm:pt>
    <dgm:pt modelId="{60FD6F7F-340A-4F20-84E0-CA6C2CFF5F34}" type="pres">
      <dgm:prSet presAssocID="{86CFE404-2C26-4EEB-B1D4-DEA33635D323}" presName="composite" presStyleCnt="0"/>
      <dgm:spPr/>
    </dgm:pt>
    <dgm:pt modelId="{A314A28D-7F25-4D41-BFF8-1ED933B380B4}" type="pres">
      <dgm:prSet presAssocID="{86CFE404-2C26-4EEB-B1D4-DEA33635D323}" presName="background" presStyleLbl="node0" presStyleIdx="1" presStyleCnt="3"/>
      <dgm:spPr/>
    </dgm:pt>
    <dgm:pt modelId="{2A97F662-863A-4470-936A-896DB77485AA}" type="pres">
      <dgm:prSet presAssocID="{86CFE404-2C26-4EEB-B1D4-DEA33635D323}" presName="text" presStyleLbl="fgAcc0" presStyleIdx="1" presStyleCnt="3">
        <dgm:presLayoutVars>
          <dgm:chPref val="3"/>
        </dgm:presLayoutVars>
      </dgm:prSet>
      <dgm:spPr/>
    </dgm:pt>
    <dgm:pt modelId="{F0716E42-8DCE-4965-8387-7E4D56B41890}" type="pres">
      <dgm:prSet presAssocID="{86CFE404-2C26-4EEB-B1D4-DEA33635D323}" presName="hierChild2" presStyleCnt="0"/>
      <dgm:spPr/>
    </dgm:pt>
    <dgm:pt modelId="{AE49CA71-8BDA-4DE5-8661-E845C0908B23}" type="pres">
      <dgm:prSet presAssocID="{BB4A27CD-E88F-4B44-B3DB-5172B0A76CC2}" presName="hierRoot1" presStyleCnt="0"/>
      <dgm:spPr/>
    </dgm:pt>
    <dgm:pt modelId="{96BF7A75-FB55-4CE4-B355-C25F587A370A}" type="pres">
      <dgm:prSet presAssocID="{BB4A27CD-E88F-4B44-B3DB-5172B0A76CC2}" presName="composite" presStyleCnt="0"/>
      <dgm:spPr/>
    </dgm:pt>
    <dgm:pt modelId="{C0228924-E081-4572-AA4E-0B56E2B87E56}" type="pres">
      <dgm:prSet presAssocID="{BB4A27CD-E88F-4B44-B3DB-5172B0A76CC2}" presName="background" presStyleLbl="node0" presStyleIdx="2" presStyleCnt="3"/>
      <dgm:spPr/>
    </dgm:pt>
    <dgm:pt modelId="{EA0BBD35-9483-43F8-89CA-757BE8714E89}" type="pres">
      <dgm:prSet presAssocID="{BB4A27CD-E88F-4B44-B3DB-5172B0A76CC2}" presName="text" presStyleLbl="fgAcc0" presStyleIdx="2" presStyleCnt="3">
        <dgm:presLayoutVars>
          <dgm:chPref val="3"/>
        </dgm:presLayoutVars>
      </dgm:prSet>
      <dgm:spPr/>
    </dgm:pt>
    <dgm:pt modelId="{F26922F2-FC14-49DB-80BA-969785D8C3FC}" type="pres">
      <dgm:prSet presAssocID="{BB4A27CD-E88F-4B44-B3DB-5172B0A76CC2}" presName="hierChild2" presStyleCnt="0"/>
      <dgm:spPr/>
    </dgm:pt>
  </dgm:ptLst>
  <dgm:cxnLst>
    <dgm:cxn modelId="{3D16C503-4C54-4A32-B8CD-016C0934A8FF}" type="presOf" srcId="{EAD2D912-30FB-47D1-8636-CE978577F3A4}" destId="{D3C29181-1CE6-4CF6-8045-087653418897}" srcOrd="0" destOrd="0" presId="urn:microsoft.com/office/officeart/2005/8/layout/hierarchy1"/>
    <dgm:cxn modelId="{BB03BE12-31E1-4BE5-9F11-A2BBC3C75BAC}" srcId="{EAD2D912-30FB-47D1-8636-CE978577F3A4}" destId="{BB4A27CD-E88F-4B44-B3DB-5172B0A76CC2}" srcOrd="2" destOrd="0" parTransId="{0D841346-BC86-4A76-9E55-A6AF57716EBE}" sibTransId="{46E76227-8D46-4C89-AC15-592333E8E339}"/>
    <dgm:cxn modelId="{97DA0418-3941-452F-8E69-52915884BD09}" type="presOf" srcId="{BB4A27CD-E88F-4B44-B3DB-5172B0A76CC2}" destId="{EA0BBD35-9483-43F8-89CA-757BE8714E89}" srcOrd="0" destOrd="0" presId="urn:microsoft.com/office/officeart/2005/8/layout/hierarchy1"/>
    <dgm:cxn modelId="{79EB3C65-B553-4305-BCFF-0FA6658360BB}" type="presOf" srcId="{86CFE404-2C26-4EEB-B1D4-DEA33635D323}" destId="{2A97F662-863A-4470-936A-896DB77485AA}" srcOrd="0" destOrd="0" presId="urn:microsoft.com/office/officeart/2005/8/layout/hierarchy1"/>
    <dgm:cxn modelId="{A3E18ABD-4364-46B6-8027-A6843D46EF76}" srcId="{EAD2D912-30FB-47D1-8636-CE978577F3A4}" destId="{82C329FA-2089-49D0-A154-226EC1878EAF}" srcOrd="0" destOrd="0" parTransId="{92CC3D8E-5185-44AD-98A3-1A81AB1DDE24}" sibTransId="{76214444-DBE7-4334-BA60-C5D8E5DB636C}"/>
    <dgm:cxn modelId="{E14474C9-35A2-4DB1-934F-10079A0B8BEF}" type="presOf" srcId="{82C329FA-2089-49D0-A154-226EC1878EAF}" destId="{955FCD4A-E1F3-4BA4-8C82-5DD699B596A1}" srcOrd="0" destOrd="0" presId="urn:microsoft.com/office/officeart/2005/8/layout/hierarchy1"/>
    <dgm:cxn modelId="{B4AC05D7-764D-4AEA-BBD9-8913A759E562}" srcId="{EAD2D912-30FB-47D1-8636-CE978577F3A4}" destId="{86CFE404-2C26-4EEB-B1D4-DEA33635D323}" srcOrd="1" destOrd="0" parTransId="{AF8AA2A5-2FF3-4FBC-A792-9473412D1324}" sibTransId="{85455C17-90A1-435D-9620-BF22C7CB23B4}"/>
    <dgm:cxn modelId="{5D51A539-E57D-4A9A-9594-4045347DD0E9}" type="presParOf" srcId="{D3C29181-1CE6-4CF6-8045-087653418897}" destId="{9331CF49-8FB1-498A-8D71-F877A49E6C2D}" srcOrd="0" destOrd="0" presId="urn:microsoft.com/office/officeart/2005/8/layout/hierarchy1"/>
    <dgm:cxn modelId="{B725D886-2FCC-41F1-ABB1-1856257128FA}" type="presParOf" srcId="{9331CF49-8FB1-498A-8D71-F877A49E6C2D}" destId="{49BBAA71-A5AB-4720-8822-CC2ABCE25A23}" srcOrd="0" destOrd="0" presId="urn:microsoft.com/office/officeart/2005/8/layout/hierarchy1"/>
    <dgm:cxn modelId="{B7B443F2-0C19-4BFE-98CD-B2851663F3A6}" type="presParOf" srcId="{49BBAA71-A5AB-4720-8822-CC2ABCE25A23}" destId="{91E7C89E-C9B8-4CDB-8AE5-52035DBFDA77}" srcOrd="0" destOrd="0" presId="urn:microsoft.com/office/officeart/2005/8/layout/hierarchy1"/>
    <dgm:cxn modelId="{4BD4D461-98D0-4D2D-8E9B-7655953ABD04}" type="presParOf" srcId="{49BBAA71-A5AB-4720-8822-CC2ABCE25A23}" destId="{955FCD4A-E1F3-4BA4-8C82-5DD699B596A1}" srcOrd="1" destOrd="0" presId="urn:microsoft.com/office/officeart/2005/8/layout/hierarchy1"/>
    <dgm:cxn modelId="{919123C8-751F-4E50-9D49-A9A1875697C8}" type="presParOf" srcId="{9331CF49-8FB1-498A-8D71-F877A49E6C2D}" destId="{936E7B8A-2EA6-42B6-80E6-EEEE101536F3}" srcOrd="1" destOrd="0" presId="urn:microsoft.com/office/officeart/2005/8/layout/hierarchy1"/>
    <dgm:cxn modelId="{2294E7CA-B98F-4877-9038-A0E1975EFFE0}" type="presParOf" srcId="{D3C29181-1CE6-4CF6-8045-087653418897}" destId="{AAD9F269-5201-44E9-83CE-80874A403E6D}" srcOrd="1" destOrd="0" presId="urn:microsoft.com/office/officeart/2005/8/layout/hierarchy1"/>
    <dgm:cxn modelId="{C73313D7-DEB8-47DA-A900-D1FDFBA94356}" type="presParOf" srcId="{AAD9F269-5201-44E9-83CE-80874A403E6D}" destId="{60FD6F7F-340A-4F20-84E0-CA6C2CFF5F34}" srcOrd="0" destOrd="0" presId="urn:microsoft.com/office/officeart/2005/8/layout/hierarchy1"/>
    <dgm:cxn modelId="{345D5E2E-520C-4634-9CF3-F606ABFC89CD}" type="presParOf" srcId="{60FD6F7F-340A-4F20-84E0-CA6C2CFF5F34}" destId="{A314A28D-7F25-4D41-BFF8-1ED933B380B4}" srcOrd="0" destOrd="0" presId="urn:microsoft.com/office/officeart/2005/8/layout/hierarchy1"/>
    <dgm:cxn modelId="{2B6302A1-7895-4123-BE12-2FBD48AD18E7}" type="presParOf" srcId="{60FD6F7F-340A-4F20-84E0-CA6C2CFF5F34}" destId="{2A97F662-863A-4470-936A-896DB77485AA}" srcOrd="1" destOrd="0" presId="urn:microsoft.com/office/officeart/2005/8/layout/hierarchy1"/>
    <dgm:cxn modelId="{7F9D46DF-436E-4CFE-8230-63982415EF70}" type="presParOf" srcId="{AAD9F269-5201-44E9-83CE-80874A403E6D}" destId="{F0716E42-8DCE-4965-8387-7E4D56B41890}" srcOrd="1" destOrd="0" presId="urn:microsoft.com/office/officeart/2005/8/layout/hierarchy1"/>
    <dgm:cxn modelId="{F06AA32A-7F39-4B43-BA8A-B75690EACBBB}" type="presParOf" srcId="{D3C29181-1CE6-4CF6-8045-087653418897}" destId="{AE49CA71-8BDA-4DE5-8661-E845C0908B23}" srcOrd="2" destOrd="0" presId="urn:microsoft.com/office/officeart/2005/8/layout/hierarchy1"/>
    <dgm:cxn modelId="{75FB815E-9264-4965-A0A3-3386D84E59CD}" type="presParOf" srcId="{AE49CA71-8BDA-4DE5-8661-E845C0908B23}" destId="{96BF7A75-FB55-4CE4-B355-C25F587A370A}" srcOrd="0" destOrd="0" presId="urn:microsoft.com/office/officeart/2005/8/layout/hierarchy1"/>
    <dgm:cxn modelId="{0DA88C8E-A08E-47B4-AA8D-CDD84989BD9F}" type="presParOf" srcId="{96BF7A75-FB55-4CE4-B355-C25F587A370A}" destId="{C0228924-E081-4572-AA4E-0B56E2B87E56}" srcOrd="0" destOrd="0" presId="urn:microsoft.com/office/officeart/2005/8/layout/hierarchy1"/>
    <dgm:cxn modelId="{802A3C55-DA66-46B4-9148-29A3FC4938A6}" type="presParOf" srcId="{96BF7A75-FB55-4CE4-B355-C25F587A370A}" destId="{EA0BBD35-9483-43F8-89CA-757BE8714E89}" srcOrd="1" destOrd="0" presId="urn:microsoft.com/office/officeart/2005/8/layout/hierarchy1"/>
    <dgm:cxn modelId="{80E687FE-658A-48B2-BD79-E34DFB01CD6A}" type="presParOf" srcId="{AE49CA71-8BDA-4DE5-8661-E845C0908B23}" destId="{F26922F2-FC14-49DB-80BA-969785D8C3F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7C89E-C9B8-4CDB-8AE5-52035DBFDA77}">
      <dsp:nvSpPr>
        <dsp:cNvPr id="0" name=""/>
        <dsp:cNvSpPr/>
      </dsp:nvSpPr>
      <dsp:spPr>
        <a:xfrm>
          <a:off x="0" y="845551"/>
          <a:ext cx="2828924" cy="179636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5FCD4A-E1F3-4BA4-8C82-5DD699B596A1}">
      <dsp:nvSpPr>
        <dsp:cNvPr id="0" name=""/>
        <dsp:cNvSpPr/>
      </dsp:nvSpPr>
      <dsp:spPr>
        <a:xfrm>
          <a:off x="314325" y="1144160"/>
          <a:ext cx="2828924" cy="179636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b="1" kern="1200"/>
            <a:t>Mosiah 2</a:t>
          </a:r>
          <a:endParaRPr lang="en-US" sz="4300" kern="1200"/>
        </a:p>
      </dsp:txBody>
      <dsp:txXfrm>
        <a:off x="366939" y="1196774"/>
        <a:ext cx="2723696" cy="1691139"/>
      </dsp:txXfrm>
    </dsp:sp>
    <dsp:sp modelId="{A314A28D-7F25-4D41-BFF8-1ED933B380B4}">
      <dsp:nvSpPr>
        <dsp:cNvPr id="0" name=""/>
        <dsp:cNvSpPr/>
      </dsp:nvSpPr>
      <dsp:spPr>
        <a:xfrm>
          <a:off x="3457574" y="845551"/>
          <a:ext cx="2828924" cy="179636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97F662-863A-4470-936A-896DB77485AA}">
      <dsp:nvSpPr>
        <dsp:cNvPr id="0" name=""/>
        <dsp:cNvSpPr/>
      </dsp:nvSpPr>
      <dsp:spPr>
        <a:xfrm>
          <a:off x="3771900" y="1144160"/>
          <a:ext cx="2828924" cy="179636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b="1" kern="1200"/>
            <a:t>Mosiah 29</a:t>
          </a:r>
          <a:endParaRPr lang="en-US" sz="4300" kern="1200"/>
        </a:p>
      </dsp:txBody>
      <dsp:txXfrm>
        <a:off x="3824514" y="1196774"/>
        <a:ext cx="2723696" cy="1691139"/>
      </dsp:txXfrm>
    </dsp:sp>
    <dsp:sp modelId="{C0228924-E081-4572-AA4E-0B56E2B87E56}">
      <dsp:nvSpPr>
        <dsp:cNvPr id="0" name=""/>
        <dsp:cNvSpPr/>
      </dsp:nvSpPr>
      <dsp:spPr>
        <a:xfrm>
          <a:off x="6915149" y="845551"/>
          <a:ext cx="2828924" cy="179636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0BBD35-9483-43F8-89CA-757BE8714E89}">
      <dsp:nvSpPr>
        <dsp:cNvPr id="0" name=""/>
        <dsp:cNvSpPr/>
      </dsp:nvSpPr>
      <dsp:spPr>
        <a:xfrm>
          <a:off x="7229475" y="1144160"/>
          <a:ext cx="2828924" cy="179636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b="1" kern="1200"/>
            <a:t>Pre-Existance?</a:t>
          </a:r>
          <a:endParaRPr lang="en-US" sz="4300" kern="1200"/>
        </a:p>
      </dsp:txBody>
      <dsp:txXfrm>
        <a:off x="7282089" y="1196774"/>
        <a:ext cx="2723696" cy="16911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537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1429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9730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075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282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10/4/2017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1800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10/4/2017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5355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10/4/2017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3353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818C68F-D26B-8F47-958C-23B49CF8A634}" type="datetimeFigureOut">
              <a:rPr lang="en-US" smtClean="0"/>
              <a:pPr/>
              <a:t>10/4/2017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980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0DF5E60-9974-AC48-9591-99C2BB44B7CF}" type="datetimeFigureOut">
              <a:rPr lang="en-US" smtClean="0"/>
              <a:pPr/>
              <a:t>10/4/2017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225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10/4/2017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7524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9B482E8-6E0E-1B4F-B1FD-C69DB9E858D9}" type="datetimeFigureOut">
              <a:rPr lang="en-US" smtClean="0"/>
              <a:pPr/>
              <a:t>10/4/2017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55869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Related image">
            <a:extLst>
              <a:ext uri="{FF2B5EF4-FFF2-40B4-BE49-F238E27FC236}">
                <a16:creationId xmlns:a16="http://schemas.microsoft.com/office/drawing/2014/main" id="{73071C84-BFDD-4A69-8B87-E17CBDE811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1470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015AD4C-D65C-4217-973F-4785A827C5AC}"/>
              </a:ext>
            </a:extLst>
          </p:cNvPr>
          <p:cNvSpPr>
            <a:spLocks noGrp="1"/>
          </p:cNvSpPr>
          <p:nvPr>
            <p:ph type="ctrTitle"/>
          </p:nvPr>
        </p:nvSpPr>
        <p:spPr>
          <a:xfrm>
            <a:off x="258534" y="173239"/>
            <a:ext cx="5870717" cy="2971051"/>
          </a:xfrm>
        </p:spPr>
        <p:txBody>
          <a:bodyPr>
            <a:normAutofit fontScale="90000"/>
          </a:bodyPr>
          <a:lstStyle/>
          <a:p>
            <a:r>
              <a:rPr lang="en-US" dirty="0">
                <a:effectLst>
                  <a:outerShdw blurRad="38100" dist="38100" dir="2700000" algn="tl">
                    <a:srgbClr val="000000">
                      <a:alpha val="43137"/>
                    </a:srgbClr>
                  </a:outerShdw>
                </a:effectLst>
              </a:rPr>
              <a:t>America- Manifest Destiny</a:t>
            </a:r>
          </a:p>
        </p:txBody>
      </p:sp>
      <p:sp>
        <p:nvSpPr>
          <p:cNvPr id="3" name="Subtitle 2">
            <a:extLst>
              <a:ext uri="{FF2B5EF4-FFF2-40B4-BE49-F238E27FC236}">
                <a16:creationId xmlns:a16="http://schemas.microsoft.com/office/drawing/2014/main" id="{13AF4ACB-E3B4-4BC1-B657-79CBD1063B51}"/>
              </a:ext>
            </a:extLst>
          </p:cNvPr>
          <p:cNvSpPr>
            <a:spLocks noGrp="1"/>
          </p:cNvSpPr>
          <p:nvPr>
            <p:ph type="subTitle" idx="1"/>
          </p:nvPr>
        </p:nvSpPr>
        <p:spPr/>
        <p:txBody>
          <a:bodyPr/>
          <a:lstStyle/>
          <a:p>
            <a:endParaRPr lang="en-US"/>
          </a:p>
        </p:txBody>
      </p:sp>
      <p:sp>
        <p:nvSpPr>
          <p:cNvPr id="4" name="AutoShape 2" descr="Image result for francis scott key">
            <a:extLst>
              <a:ext uri="{FF2B5EF4-FFF2-40B4-BE49-F238E27FC236}">
                <a16:creationId xmlns:a16="http://schemas.microsoft.com/office/drawing/2014/main" id="{0219F03B-5DDD-44CA-9F6C-A57E0A7E79C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francis scott key">
            <a:extLst>
              <a:ext uri="{FF2B5EF4-FFF2-40B4-BE49-F238E27FC236}">
                <a16:creationId xmlns:a16="http://schemas.microsoft.com/office/drawing/2014/main" id="{1ADA7965-277A-40E6-B77C-217173BE258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francis scott key">
            <a:extLst>
              <a:ext uri="{FF2B5EF4-FFF2-40B4-BE49-F238E27FC236}">
                <a16:creationId xmlns:a16="http://schemas.microsoft.com/office/drawing/2014/main" id="{81B88A81-BC5E-4CD5-8480-D57CD518D9F9}"/>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28502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0C7C1-9469-4804-AC49-FE63C1381C5A}"/>
              </a:ext>
            </a:extLst>
          </p:cNvPr>
          <p:cNvSpPr>
            <a:spLocks noGrp="1"/>
          </p:cNvSpPr>
          <p:nvPr>
            <p:ph type="title"/>
          </p:nvPr>
        </p:nvSpPr>
        <p:spPr>
          <a:xfrm>
            <a:off x="484883" y="195942"/>
            <a:ext cx="10058400" cy="1450757"/>
          </a:xfrm>
        </p:spPr>
        <p:txBody>
          <a:bodyPr/>
          <a:lstStyle/>
          <a:p>
            <a:r>
              <a:rPr lang="en-US" dirty="0"/>
              <a:t>Blackstone on Natural Laws</a:t>
            </a:r>
          </a:p>
        </p:txBody>
      </p:sp>
      <p:sp>
        <p:nvSpPr>
          <p:cNvPr id="3" name="Content Placeholder 2">
            <a:extLst>
              <a:ext uri="{FF2B5EF4-FFF2-40B4-BE49-F238E27FC236}">
                <a16:creationId xmlns:a16="http://schemas.microsoft.com/office/drawing/2014/main" id="{580ED7B2-014B-4E95-AB5B-DB0BDA19D4A4}"/>
              </a:ext>
            </a:extLst>
          </p:cNvPr>
          <p:cNvSpPr>
            <a:spLocks noGrp="1"/>
          </p:cNvSpPr>
          <p:nvPr>
            <p:ph idx="1"/>
          </p:nvPr>
        </p:nvSpPr>
        <p:spPr>
          <a:xfrm>
            <a:off x="373225" y="1845734"/>
            <a:ext cx="6690048" cy="4377784"/>
          </a:xfrm>
        </p:spPr>
        <p:txBody>
          <a:bodyPr>
            <a:normAutofit lnSpcReduction="10000"/>
          </a:bodyPr>
          <a:lstStyle/>
          <a:p>
            <a:r>
              <a:rPr lang="en-US" sz="2400" b="1" i="1" dirty="0"/>
              <a:t>Those rights, then, which God and nature have established, and therefore called natural rights, such as life and liberty, need not the aid of human laws to be more effectually invested in every man than they are; </a:t>
            </a:r>
          </a:p>
          <a:p>
            <a:r>
              <a:rPr lang="en-US" sz="2400" b="1" i="1" dirty="0"/>
              <a:t>neither do they receive any additional strength when declared by the municipal laws to be inviolable. </a:t>
            </a:r>
          </a:p>
          <a:p>
            <a:r>
              <a:rPr lang="en-US" sz="2400" b="1" i="1" dirty="0"/>
              <a:t>On the contrary, no human legislature has power to abridge or destroy them, unless the owner shall himself commit some act that amounts to a forfeiture.”</a:t>
            </a:r>
            <a:endParaRPr lang="en-US" sz="2400" b="1" dirty="0"/>
          </a:p>
        </p:txBody>
      </p:sp>
      <p:pic>
        <p:nvPicPr>
          <p:cNvPr id="5" name="Picture 4" descr="A tree in a forest&#10;&#10;Description generated with very high confidence">
            <a:extLst>
              <a:ext uri="{FF2B5EF4-FFF2-40B4-BE49-F238E27FC236}">
                <a16:creationId xmlns:a16="http://schemas.microsoft.com/office/drawing/2014/main" id="{E589DB05-072E-4768-9C9A-7F2DE728D8E9}"/>
              </a:ext>
            </a:extLst>
          </p:cNvPr>
          <p:cNvPicPr>
            <a:picLocks noChangeAspect="1"/>
          </p:cNvPicPr>
          <p:nvPr/>
        </p:nvPicPr>
        <p:blipFill>
          <a:blip r:embed="rId2"/>
          <a:stretch>
            <a:fillRect/>
          </a:stretch>
        </p:blipFill>
        <p:spPr>
          <a:xfrm>
            <a:off x="7473820" y="195942"/>
            <a:ext cx="4269709" cy="6397541"/>
          </a:xfrm>
          <a:prstGeom prst="rect">
            <a:avLst/>
          </a:prstGeom>
        </p:spPr>
      </p:pic>
    </p:spTree>
    <p:extLst>
      <p:ext uri="{BB962C8B-B14F-4D97-AF65-F5344CB8AC3E}">
        <p14:creationId xmlns:p14="http://schemas.microsoft.com/office/powerpoint/2010/main" val="67055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3AADE-FA8A-4175-B41B-3DDD506435CC}"/>
              </a:ext>
            </a:extLst>
          </p:cNvPr>
          <p:cNvSpPr>
            <a:spLocks noGrp="1"/>
          </p:cNvSpPr>
          <p:nvPr>
            <p:ph type="title"/>
          </p:nvPr>
        </p:nvSpPr>
        <p:spPr/>
        <p:txBody>
          <a:bodyPr>
            <a:normAutofit/>
          </a:bodyPr>
          <a:lstStyle/>
          <a:p>
            <a:r>
              <a:rPr lang="en-US" sz="6000" b="1" dirty="0">
                <a:solidFill>
                  <a:srgbClr val="002060"/>
                </a:solidFill>
              </a:rPr>
              <a:t>Marcus Tullius Cicero</a:t>
            </a:r>
          </a:p>
        </p:txBody>
      </p:sp>
      <p:sp>
        <p:nvSpPr>
          <p:cNvPr id="3" name="Content Placeholder 2">
            <a:extLst>
              <a:ext uri="{FF2B5EF4-FFF2-40B4-BE49-F238E27FC236}">
                <a16:creationId xmlns:a16="http://schemas.microsoft.com/office/drawing/2014/main" id="{A09137F7-EAA5-4A56-B6F5-D56EE430B52C}"/>
              </a:ext>
            </a:extLst>
          </p:cNvPr>
          <p:cNvSpPr>
            <a:spLocks noGrp="1"/>
          </p:cNvSpPr>
          <p:nvPr>
            <p:ph idx="1"/>
          </p:nvPr>
        </p:nvSpPr>
        <p:spPr>
          <a:xfrm>
            <a:off x="1097280" y="1845734"/>
            <a:ext cx="10058400" cy="4236284"/>
          </a:xfrm>
        </p:spPr>
        <p:txBody>
          <a:bodyPr>
            <a:normAutofit fontScale="92500" lnSpcReduction="10000"/>
          </a:bodyPr>
          <a:lstStyle/>
          <a:p>
            <a:r>
              <a:rPr lang="en-US" b="1" dirty="0">
                <a:solidFill>
                  <a:srgbClr val="002060"/>
                </a:solidFill>
              </a:rPr>
              <a:t>"True law is right reason in agreement with nature; it is of universal application, unchanging and everlasting; it summons to duty by its commands, and averts from wrong-doing by its prohibitions. </a:t>
            </a:r>
          </a:p>
          <a:p>
            <a:r>
              <a:rPr lang="en-US" b="1" dirty="0">
                <a:solidFill>
                  <a:srgbClr val="002060"/>
                </a:solidFill>
              </a:rPr>
              <a:t>It is a sin to try to alter this law, nor is it allowable to attempt to repeal a part of it, and it is impossible to abolish it entirely. We cannot be freed from its obligations by Senate or People, and we need not look outside ourselves for an expounder or interpreter of it. </a:t>
            </a:r>
          </a:p>
          <a:p>
            <a:r>
              <a:rPr lang="en-US" b="1" dirty="0">
                <a:solidFill>
                  <a:srgbClr val="002060"/>
                </a:solidFill>
              </a:rPr>
              <a:t>And there will not be different laws at Rome and at Athens, or different laws now and in the future, but one eternal and unchangeable law will be valid for all nations and all times, and there will be one master and ruler, that is, God, over us all, for He is the author of this law, its promulgator, and its enforcing judge. </a:t>
            </a:r>
          </a:p>
          <a:p>
            <a:r>
              <a:rPr lang="en-US" b="1" dirty="0">
                <a:solidFill>
                  <a:srgbClr val="002060"/>
                </a:solidFill>
              </a:rPr>
              <a:t>Whoever is disobedient is fleeing from himself and denying his human nature, and by reason of this very fact he will suffer the worst penalties, even if he escapes what is commonly called punishment . . ." </a:t>
            </a:r>
            <a:br>
              <a:rPr lang="en-US" b="1" dirty="0">
                <a:solidFill>
                  <a:srgbClr val="002060"/>
                </a:solidFill>
              </a:rPr>
            </a:br>
            <a:br>
              <a:rPr lang="en-US" b="1" dirty="0">
                <a:solidFill>
                  <a:srgbClr val="002060"/>
                </a:solidFill>
              </a:rPr>
            </a:br>
            <a:r>
              <a:rPr lang="en-US" b="1" dirty="0">
                <a:solidFill>
                  <a:srgbClr val="002060"/>
                </a:solidFill>
              </a:rPr>
              <a:t>-- Marcus Tullius Cicero, Republic, The Laws, 59 - 47 B.C.</a:t>
            </a:r>
            <a:br>
              <a:rPr lang="en-US" b="1" dirty="0">
                <a:solidFill>
                  <a:srgbClr val="002060"/>
                </a:solidFill>
              </a:rPr>
            </a:br>
            <a:endParaRPr lang="en-US" b="1" dirty="0">
              <a:solidFill>
                <a:srgbClr val="002060"/>
              </a:solidFill>
            </a:endParaRPr>
          </a:p>
        </p:txBody>
      </p:sp>
    </p:spTree>
    <p:extLst>
      <p:ext uri="{BB962C8B-B14F-4D97-AF65-F5344CB8AC3E}">
        <p14:creationId xmlns:p14="http://schemas.microsoft.com/office/powerpoint/2010/main" val="321055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292" name="Rectangle 70">
            <a:extLst>
              <a:ext uri="{FF2B5EF4-FFF2-40B4-BE49-F238E27FC236}">
                <a16:creationId xmlns:a16="http://schemas.microsoft.com/office/drawing/2014/main" id="{5CF81D86-BDBA-477C-B7DD-8D359BB996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3" name="Rectangle 72">
            <a:extLst>
              <a:ext uri="{FF2B5EF4-FFF2-40B4-BE49-F238E27FC236}">
                <a16:creationId xmlns:a16="http://schemas.microsoft.com/office/drawing/2014/main" id="{03B29638-4838-4B9B-B9DB-96E542BAF3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294" name="Rectangle 74">
            <a:extLst>
              <a:ext uri="{FF2B5EF4-FFF2-40B4-BE49-F238E27FC236}">
                <a16:creationId xmlns:a16="http://schemas.microsoft.com/office/drawing/2014/main" id="{88AA064E-5F6E-4024-BC28-EDDC3DFC70E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295" name="Straight Connector 76">
            <a:extLst>
              <a:ext uri="{FF2B5EF4-FFF2-40B4-BE49-F238E27FC236}">
                <a16:creationId xmlns:a16="http://schemas.microsoft.com/office/drawing/2014/main" id="{C65F3E9C-EF11-4F8F-A621-399C7A3E640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12290" name="Picture 2" descr="Image result for US supreme court">
            <a:extLst>
              <a:ext uri="{FF2B5EF4-FFF2-40B4-BE49-F238E27FC236}">
                <a16:creationId xmlns:a16="http://schemas.microsoft.com/office/drawing/2014/main" id="{D9F3C66D-41D7-4EF9-9252-60A7A62C6B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627" r="25905" b="2"/>
          <a:stretch/>
        </p:blipFill>
        <p:spPr bwMode="auto">
          <a:xfrm>
            <a:off x="633999" y="640081"/>
            <a:ext cx="4001315" cy="53144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C4881FE-86A4-4348-A6C5-0F2860483812}"/>
              </a:ext>
            </a:extLst>
          </p:cNvPr>
          <p:cNvSpPr>
            <a:spLocks noGrp="1"/>
          </p:cNvSpPr>
          <p:nvPr>
            <p:ph type="title"/>
          </p:nvPr>
        </p:nvSpPr>
        <p:spPr>
          <a:xfrm>
            <a:off x="4974771" y="634946"/>
            <a:ext cx="6574972" cy="1450757"/>
          </a:xfrm>
        </p:spPr>
        <p:txBody>
          <a:bodyPr>
            <a:normAutofit/>
          </a:bodyPr>
          <a:lstStyle/>
          <a:p>
            <a:r>
              <a:rPr lang="en-US" sz="6000" b="1" dirty="0"/>
              <a:t>One More Cicero</a:t>
            </a:r>
          </a:p>
        </p:txBody>
      </p:sp>
      <p:sp>
        <p:nvSpPr>
          <p:cNvPr id="3" name="Content Placeholder 2">
            <a:extLst>
              <a:ext uri="{FF2B5EF4-FFF2-40B4-BE49-F238E27FC236}">
                <a16:creationId xmlns:a16="http://schemas.microsoft.com/office/drawing/2014/main" id="{AE285C45-8215-4F9C-8C0E-85AB44440CC3}"/>
              </a:ext>
            </a:extLst>
          </p:cNvPr>
          <p:cNvSpPr>
            <a:spLocks noGrp="1"/>
          </p:cNvSpPr>
          <p:nvPr>
            <p:ph idx="1"/>
          </p:nvPr>
        </p:nvSpPr>
        <p:spPr>
          <a:xfrm>
            <a:off x="4974769" y="2198914"/>
            <a:ext cx="6574973" cy="3670180"/>
          </a:xfrm>
        </p:spPr>
        <p:txBody>
          <a:bodyPr>
            <a:normAutofit/>
          </a:bodyPr>
          <a:lstStyle/>
          <a:p>
            <a:r>
              <a:rPr lang="en-US" b="1" dirty="0">
                <a:solidFill>
                  <a:srgbClr val="002060"/>
                </a:solidFill>
              </a:rPr>
              <a:t>But if the principles of Justice were founded on the decrees of peoples, the edicts of princes, or the decision of judges, then Justice would sanction robbery and adultery and forgery of wills, in case these acts were approved by the votes or decrees of the populace. </a:t>
            </a:r>
          </a:p>
          <a:p>
            <a:r>
              <a:rPr lang="en-US" b="1" dirty="0">
                <a:solidFill>
                  <a:srgbClr val="002060"/>
                </a:solidFill>
              </a:rPr>
              <a:t>But if so great a power belongs to the decision and decrees of fools that the laws of Nature can be changed by their votes, then why do they not ordain that what is bad and baneful shall be considered good and salutary? </a:t>
            </a:r>
          </a:p>
          <a:p>
            <a:r>
              <a:rPr lang="en-US" b="1" dirty="0">
                <a:solidFill>
                  <a:srgbClr val="002060"/>
                </a:solidFill>
              </a:rPr>
              <a:t>Or, if a law can make Justice injustice can it not also make good out of bad?</a:t>
            </a:r>
          </a:p>
        </p:txBody>
      </p:sp>
    </p:spTree>
    <p:extLst>
      <p:ext uri="{BB962C8B-B14F-4D97-AF65-F5344CB8AC3E}">
        <p14:creationId xmlns:p14="http://schemas.microsoft.com/office/powerpoint/2010/main" val="418666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1054-9740-498F-A5E3-7F9343DD4380}"/>
              </a:ext>
            </a:extLst>
          </p:cNvPr>
          <p:cNvSpPr>
            <a:spLocks noGrp="1"/>
          </p:cNvSpPr>
          <p:nvPr>
            <p:ph type="title"/>
          </p:nvPr>
        </p:nvSpPr>
        <p:spPr>
          <a:xfrm>
            <a:off x="1097280" y="286603"/>
            <a:ext cx="10058400" cy="1450757"/>
          </a:xfrm>
        </p:spPr>
        <p:txBody>
          <a:bodyPr>
            <a:normAutofit/>
          </a:bodyPr>
          <a:lstStyle/>
          <a:p>
            <a:r>
              <a:rPr lang="en-US" sz="7200" b="1" dirty="0">
                <a:solidFill>
                  <a:srgbClr val="C00000"/>
                </a:solidFill>
              </a:rPr>
              <a:t>Book of Mormon?</a:t>
            </a:r>
          </a:p>
        </p:txBody>
      </p:sp>
      <p:graphicFrame>
        <p:nvGraphicFramePr>
          <p:cNvPr id="9" name="Content Placeholder 2"/>
          <p:cNvGraphicFramePr>
            <a:graphicFrameLocks noGrp="1"/>
          </p:cNvGraphicFramePr>
          <p:nvPr>
            <p:ph idx="1"/>
            <p:extLst>
              <p:ext uri="{D42A27DB-BD31-4B8C-83A1-F6EECF244321}">
                <p14:modId xmlns:p14="http://schemas.microsoft.com/office/powerpoint/2010/main" val="2942295909"/>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3886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E3534-05D6-46B4-B2C7-E246D7C73F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3AE9760-DAB9-49A8-B01B-049754657569}"/>
              </a:ext>
            </a:extLst>
          </p:cNvPr>
          <p:cNvSpPr>
            <a:spLocks noGrp="1"/>
          </p:cNvSpPr>
          <p:nvPr>
            <p:ph idx="1"/>
          </p:nvPr>
        </p:nvSpPr>
        <p:spPr/>
        <p:txBody>
          <a:bodyPr/>
          <a:lstStyle/>
          <a:p>
            <a:endParaRPr lang="en-US"/>
          </a:p>
        </p:txBody>
      </p:sp>
      <p:sp>
        <p:nvSpPr>
          <p:cNvPr id="4" name="Arrow: Left-Right 3">
            <a:extLst>
              <a:ext uri="{FF2B5EF4-FFF2-40B4-BE49-F238E27FC236}">
                <a16:creationId xmlns:a16="http://schemas.microsoft.com/office/drawing/2014/main" id="{779BCDDF-2FFC-499B-8366-8A43DC0B8FA9}"/>
              </a:ext>
            </a:extLst>
          </p:cNvPr>
          <p:cNvSpPr/>
          <p:nvPr/>
        </p:nvSpPr>
        <p:spPr>
          <a:xfrm>
            <a:off x="1543574" y="2172749"/>
            <a:ext cx="8707772" cy="255025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2C49E5E-AB2A-4B3D-8A9D-DBD1F7420106}"/>
              </a:ext>
            </a:extLst>
          </p:cNvPr>
          <p:cNvSpPr txBox="1"/>
          <p:nvPr/>
        </p:nvSpPr>
        <p:spPr>
          <a:xfrm>
            <a:off x="922789" y="5050018"/>
            <a:ext cx="2627964" cy="830997"/>
          </a:xfrm>
          <a:prstGeom prst="rect">
            <a:avLst/>
          </a:prstGeom>
          <a:noFill/>
        </p:spPr>
        <p:txBody>
          <a:bodyPr wrap="none" rtlCol="0">
            <a:spAutoFit/>
          </a:bodyPr>
          <a:lstStyle/>
          <a:p>
            <a:r>
              <a:rPr lang="en-US" sz="4800" b="1" dirty="0">
                <a:solidFill>
                  <a:srgbClr val="C00000"/>
                </a:solidFill>
              </a:rPr>
              <a:t>Left Wing</a:t>
            </a:r>
          </a:p>
        </p:txBody>
      </p:sp>
      <p:sp>
        <p:nvSpPr>
          <p:cNvPr id="6" name="TextBox 5">
            <a:extLst>
              <a:ext uri="{FF2B5EF4-FFF2-40B4-BE49-F238E27FC236}">
                <a16:creationId xmlns:a16="http://schemas.microsoft.com/office/drawing/2014/main" id="{DB9633ED-0768-42F8-8225-E9E237F691EC}"/>
              </a:ext>
            </a:extLst>
          </p:cNvPr>
          <p:cNvSpPr txBox="1"/>
          <p:nvPr/>
        </p:nvSpPr>
        <p:spPr>
          <a:xfrm>
            <a:off x="7777993" y="5038097"/>
            <a:ext cx="2981009" cy="830997"/>
          </a:xfrm>
          <a:prstGeom prst="rect">
            <a:avLst/>
          </a:prstGeom>
          <a:noFill/>
        </p:spPr>
        <p:txBody>
          <a:bodyPr wrap="none" rtlCol="0">
            <a:spAutoFit/>
          </a:bodyPr>
          <a:lstStyle/>
          <a:p>
            <a:r>
              <a:rPr lang="en-US" sz="4800" b="1" dirty="0">
                <a:solidFill>
                  <a:srgbClr val="C00000"/>
                </a:solidFill>
              </a:rPr>
              <a:t>Right Wing</a:t>
            </a:r>
          </a:p>
        </p:txBody>
      </p:sp>
    </p:spTree>
    <p:extLst>
      <p:ext uri="{BB962C8B-B14F-4D97-AF65-F5344CB8AC3E}">
        <p14:creationId xmlns:p14="http://schemas.microsoft.com/office/powerpoint/2010/main" val="111432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96AAB-7B2A-4A0D-AC7B-037DF753F3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9D2D4CE-2269-438C-8448-34CB27F04763}"/>
              </a:ext>
            </a:extLst>
          </p:cNvPr>
          <p:cNvSpPr>
            <a:spLocks noGrp="1"/>
          </p:cNvSpPr>
          <p:nvPr>
            <p:ph idx="1"/>
          </p:nvPr>
        </p:nvSpPr>
        <p:spPr/>
        <p:txBody>
          <a:bodyPr/>
          <a:lstStyle/>
          <a:p>
            <a:endParaRPr lang="en-US"/>
          </a:p>
        </p:txBody>
      </p:sp>
      <p:pic>
        <p:nvPicPr>
          <p:cNvPr id="8194" name="Picture 2" descr="Related image">
            <a:extLst>
              <a:ext uri="{FF2B5EF4-FFF2-40B4-BE49-F238E27FC236}">
                <a16:creationId xmlns:a16="http://schemas.microsoft.com/office/drawing/2014/main" id="{491C0B5F-D458-4F90-99A9-CEF80B2691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241" y="0"/>
            <a:ext cx="1117807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479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E3534-05D6-46B4-B2C7-E246D7C73F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3AE9760-DAB9-49A8-B01B-049754657569}"/>
              </a:ext>
            </a:extLst>
          </p:cNvPr>
          <p:cNvSpPr>
            <a:spLocks noGrp="1"/>
          </p:cNvSpPr>
          <p:nvPr>
            <p:ph idx="1"/>
          </p:nvPr>
        </p:nvSpPr>
        <p:spPr/>
        <p:txBody>
          <a:bodyPr/>
          <a:lstStyle/>
          <a:p>
            <a:endParaRPr lang="en-US"/>
          </a:p>
        </p:txBody>
      </p:sp>
      <p:sp>
        <p:nvSpPr>
          <p:cNvPr id="4" name="Arrow: Left-Right 3">
            <a:extLst>
              <a:ext uri="{FF2B5EF4-FFF2-40B4-BE49-F238E27FC236}">
                <a16:creationId xmlns:a16="http://schemas.microsoft.com/office/drawing/2014/main" id="{779BCDDF-2FFC-499B-8366-8A43DC0B8FA9}"/>
              </a:ext>
            </a:extLst>
          </p:cNvPr>
          <p:cNvSpPr/>
          <p:nvPr/>
        </p:nvSpPr>
        <p:spPr>
          <a:xfrm>
            <a:off x="1543574" y="2172749"/>
            <a:ext cx="8707772" cy="255025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2C49E5E-AB2A-4B3D-8A9D-DBD1F7420106}"/>
              </a:ext>
            </a:extLst>
          </p:cNvPr>
          <p:cNvSpPr txBox="1"/>
          <p:nvPr/>
        </p:nvSpPr>
        <p:spPr>
          <a:xfrm>
            <a:off x="922789" y="5050018"/>
            <a:ext cx="2935932" cy="830997"/>
          </a:xfrm>
          <a:prstGeom prst="rect">
            <a:avLst/>
          </a:prstGeom>
          <a:noFill/>
        </p:spPr>
        <p:txBody>
          <a:bodyPr wrap="none" rtlCol="0">
            <a:spAutoFit/>
          </a:bodyPr>
          <a:lstStyle/>
          <a:p>
            <a:r>
              <a:rPr lang="en-US" sz="4800" b="1" dirty="0">
                <a:solidFill>
                  <a:srgbClr val="C00000"/>
                </a:solidFill>
              </a:rPr>
              <a:t>Rulers Law</a:t>
            </a:r>
          </a:p>
        </p:txBody>
      </p:sp>
      <p:sp>
        <p:nvSpPr>
          <p:cNvPr id="6" name="TextBox 5">
            <a:extLst>
              <a:ext uri="{FF2B5EF4-FFF2-40B4-BE49-F238E27FC236}">
                <a16:creationId xmlns:a16="http://schemas.microsoft.com/office/drawing/2014/main" id="{DB9633ED-0768-42F8-8225-E9E237F691EC}"/>
              </a:ext>
            </a:extLst>
          </p:cNvPr>
          <p:cNvSpPr txBox="1"/>
          <p:nvPr/>
        </p:nvSpPr>
        <p:spPr>
          <a:xfrm>
            <a:off x="8356833" y="5044057"/>
            <a:ext cx="2272802" cy="830997"/>
          </a:xfrm>
          <a:prstGeom prst="rect">
            <a:avLst/>
          </a:prstGeom>
          <a:noFill/>
        </p:spPr>
        <p:txBody>
          <a:bodyPr wrap="none" rtlCol="0">
            <a:spAutoFit/>
          </a:bodyPr>
          <a:lstStyle/>
          <a:p>
            <a:r>
              <a:rPr lang="en-US" sz="4800" b="1" dirty="0">
                <a:solidFill>
                  <a:srgbClr val="C00000"/>
                </a:solidFill>
              </a:rPr>
              <a:t>Anarchy</a:t>
            </a:r>
          </a:p>
        </p:txBody>
      </p:sp>
      <p:sp>
        <p:nvSpPr>
          <p:cNvPr id="7" name="TextBox 6">
            <a:extLst>
              <a:ext uri="{FF2B5EF4-FFF2-40B4-BE49-F238E27FC236}">
                <a16:creationId xmlns:a16="http://schemas.microsoft.com/office/drawing/2014/main" id="{986CDE88-A9C8-4921-8189-65EEE40D5789}"/>
              </a:ext>
            </a:extLst>
          </p:cNvPr>
          <p:cNvSpPr txBox="1"/>
          <p:nvPr/>
        </p:nvSpPr>
        <p:spPr>
          <a:xfrm>
            <a:off x="4229450" y="1894907"/>
            <a:ext cx="3458383" cy="830997"/>
          </a:xfrm>
          <a:prstGeom prst="rect">
            <a:avLst/>
          </a:prstGeom>
          <a:noFill/>
        </p:spPr>
        <p:txBody>
          <a:bodyPr wrap="none" rtlCol="0">
            <a:spAutoFit/>
          </a:bodyPr>
          <a:lstStyle/>
          <a:p>
            <a:r>
              <a:rPr lang="en-US" sz="4800" b="1" dirty="0">
                <a:solidFill>
                  <a:srgbClr val="C00000"/>
                </a:solidFill>
              </a:rPr>
              <a:t>People’s Law</a:t>
            </a:r>
          </a:p>
        </p:txBody>
      </p:sp>
      <p:sp>
        <p:nvSpPr>
          <p:cNvPr id="8" name="TextBox 7">
            <a:extLst>
              <a:ext uri="{FF2B5EF4-FFF2-40B4-BE49-F238E27FC236}">
                <a16:creationId xmlns:a16="http://schemas.microsoft.com/office/drawing/2014/main" id="{66510B6F-83FB-4048-A421-E6318BC9B2C5}"/>
              </a:ext>
            </a:extLst>
          </p:cNvPr>
          <p:cNvSpPr txBox="1"/>
          <p:nvPr/>
        </p:nvSpPr>
        <p:spPr>
          <a:xfrm rot="3309338">
            <a:off x="6628254" y="3030090"/>
            <a:ext cx="3103927" cy="646331"/>
          </a:xfrm>
          <a:prstGeom prst="rect">
            <a:avLst/>
          </a:prstGeom>
          <a:solidFill>
            <a:schemeClr val="bg1">
              <a:lumMod val="95000"/>
            </a:schemeClr>
          </a:solidFill>
          <a:ln w="12700">
            <a:solidFill>
              <a:schemeClr val="tx1"/>
            </a:solidFill>
          </a:ln>
        </p:spPr>
        <p:txBody>
          <a:bodyPr wrap="square" rtlCol="0">
            <a:spAutoFit/>
          </a:bodyPr>
          <a:lstStyle/>
          <a:p>
            <a:r>
              <a:rPr lang="en-US" dirty="0"/>
              <a:t>1777</a:t>
            </a:r>
          </a:p>
          <a:p>
            <a:r>
              <a:rPr lang="en-US" dirty="0"/>
              <a:t>The Articles of Confederation</a:t>
            </a:r>
          </a:p>
        </p:txBody>
      </p:sp>
    </p:spTree>
    <p:extLst>
      <p:ext uri="{BB962C8B-B14F-4D97-AF65-F5344CB8AC3E}">
        <p14:creationId xmlns:p14="http://schemas.microsoft.com/office/powerpoint/2010/main" val="64180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F0413-A185-4EAF-817B-1EC39F21FBBD}"/>
              </a:ext>
            </a:extLst>
          </p:cNvPr>
          <p:cNvSpPr>
            <a:spLocks noGrp="1"/>
          </p:cNvSpPr>
          <p:nvPr>
            <p:ph type="title"/>
          </p:nvPr>
        </p:nvSpPr>
        <p:spPr/>
        <p:txBody>
          <a:bodyPr>
            <a:normAutofit/>
          </a:bodyPr>
          <a:lstStyle/>
          <a:p>
            <a:r>
              <a:rPr lang="en-US" sz="6600" b="1" dirty="0">
                <a:solidFill>
                  <a:srgbClr val="002060"/>
                </a:solidFill>
              </a:rPr>
              <a:t>5000 Year Leap</a:t>
            </a:r>
          </a:p>
        </p:txBody>
      </p:sp>
      <p:sp>
        <p:nvSpPr>
          <p:cNvPr id="3" name="Content Placeholder 2">
            <a:extLst>
              <a:ext uri="{FF2B5EF4-FFF2-40B4-BE49-F238E27FC236}">
                <a16:creationId xmlns:a16="http://schemas.microsoft.com/office/drawing/2014/main" id="{6572BD9C-707C-42D6-93C3-36C19CC33E7E}"/>
              </a:ext>
            </a:extLst>
          </p:cNvPr>
          <p:cNvSpPr>
            <a:spLocks noGrp="1"/>
          </p:cNvSpPr>
          <p:nvPr>
            <p:ph idx="1"/>
          </p:nvPr>
        </p:nvSpPr>
        <p:spPr>
          <a:xfrm>
            <a:off x="1097280" y="1845733"/>
            <a:ext cx="10058400" cy="4429231"/>
          </a:xfrm>
        </p:spPr>
        <p:txBody>
          <a:bodyPr>
            <a:normAutofit/>
          </a:bodyPr>
          <a:lstStyle/>
          <a:p>
            <a:r>
              <a:rPr lang="en-US" b="1" dirty="0">
                <a:solidFill>
                  <a:srgbClr val="002060"/>
                </a:solidFill>
              </a:rPr>
              <a:t>As the Founders studied the record of the ancient Israelites they were intrigued by the fact that they also operated under a system of laws remarkably similar to those of the Anglo-Saxons. </a:t>
            </a:r>
          </a:p>
          <a:p>
            <a:r>
              <a:rPr lang="en-US" b="1" dirty="0">
                <a:solidFill>
                  <a:srgbClr val="002060"/>
                </a:solidFill>
              </a:rPr>
              <a:t>The two systems were similar both in precept and operational structure</a:t>
            </a:r>
          </a:p>
          <a:p>
            <a:r>
              <a:rPr lang="en-US" b="1" dirty="0">
                <a:solidFill>
                  <a:srgbClr val="002060"/>
                </a:solidFill>
              </a:rPr>
              <a:t>In fact, the Reverend Thomas Hooker wrote the “Fundamental Orders of Connecticut” based on the principles recorded by Moses in the 1</a:t>
            </a:r>
            <a:r>
              <a:rPr lang="en-US" b="1" baseline="30000" dirty="0">
                <a:solidFill>
                  <a:srgbClr val="002060"/>
                </a:solidFill>
              </a:rPr>
              <a:t>st</a:t>
            </a:r>
            <a:r>
              <a:rPr lang="en-US" b="1" dirty="0">
                <a:solidFill>
                  <a:srgbClr val="002060"/>
                </a:solidFill>
              </a:rPr>
              <a:t> Chapter of Deuteronomy. </a:t>
            </a:r>
          </a:p>
          <a:p>
            <a:r>
              <a:rPr lang="en-US" b="1" dirty="0">
                <a:solidFill>
                  <a:srgbClr val="002060"/>
                </a:solidFill>
              </a:rPr>
              <a:t>This constitutional charter operated so successfully that it was adopted by Rhode Island. </a:t>
            </a:r>
          </a:p>
          <a:p>
            <a:r>
              <a:rPr lang="en-US" b="1" dirty="0">
                <a:solidFill>
                  <a:srgbClr val="002060"/>
                </a:solidFill>
              </a:rPr>
              <a:t>When the English colonies were converted over to independent states, these were the only two states which had constitutional documents which readily adapted themselves to the new order of self-government. All of the other states had to write new constitutions. </a:t>
            </a:r>
          </a:p>
          <a:p>
            <a:r>
              <a:rPr lang="en-US" b="1" dirty="0">
                <a:solidFill>
                  <a:srgbClr val="002060"/>
                </a:solidFill>
              </a:rPr>
              <a:t>The basic tenet was: Proclaim liberty throughout all the land unto all the inhabitants thereof. (Lev 25:10). This is the inscription on the Liberty Bell.</a:t>
            </a:r>
          </a:p>
        </p:txBody>
      </p:sp>
    </p:spTree>
    <p:extLst>
      <p:ext uri="{BB962C8B-B14F-4D97-AF65-F5344CB8AC3E}">
        <p14:creationId xmlns:p14="http://schemas.microsoft.com/office/powerpoint/2010/main" val="205490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20E37-3184-4A66-840E-A137FE057160}"/>
              </a:ext>
            </a:extLst>
          </p:cNvPr>
          <p:cNvSpPr>
            <a:spLocks noGrp="1"/>
          </p:cNvSpPr>
          <p:nvPr>
            <p:ph type="title"/>
          </p:nvPr>
        </p:nvSpPr>
        <p:spPr/>
        <p:txBody>
          <a:bodyPr/>
          <a:lstStyle/>
          <a:p>
            <a:r>
              <a:rPr lang="en-US" b="1" dirty="0">
                <a:solidFill>
                  <a:srgbClr val="002060"/>
                </a:solidFill>
              </a:rPr>
              <a:t>Law of Moses</a:t>
            </a:r>
          </a:p>
        </p:txBody>
      </p:sp>
      <p:sp>
        <p:nvSpPr>
          <p:cNvPr id="3" name="Content Placeholder 2">
            <a:extLst>
              <a:ext uri="{FF2B5EF4-FFF2-40B4-BE49-F238E27FC236}">
                <a16:creationId xmlns:a16="http://schemas.microsoft.com/office/drawing/2014/main" id="{E1D33D5D-DC69-467C-9A35-0736FB6E6DDB}"/>
              </a:ext>
            </a:extLst>
          </p:cNvPr>
          <p:cNvSpPr>
            <a:spLocks noGrp="1"/>
          </p:cNvSpPr>
          <p:nvPr>
            <p:ph idx="1"/>
          </p:nvPr>
        </p:nvSpPr>
        <p:spPr>
          <a:xfrm>
            <a:off x="1120769" y="1737360"/>
            <a:ext cx="10058400" cy="4023360"/>
          </a:xfrm>
        </p:spPr>
        <p:txBody>
          <a:bodyPr>
            <a:normAutofit/>
          </a:bodyPr>
          <a:lstStyle/>
          <a:p>
            <a:pPr marL="0" indent="0">
              <a:buNone/>
            </a:pPr>
            <a:r>
              <a:rPr lang="en-US" sz="4800" b="1" dirty="0">
                <a:solidFill>
                  <a:srgbClr val="002060"/>
                </a:solidFill>
              </a:rPr>
              <a:t>Exodus 18: 13-26</a:t>
            </a:r>
          </a:p>
        </p:txBody>
      </p:sp>
    </p:spTree>
    <p:extLst>
      <p:ext uri="{BB962C8B-B14F-4D97-AF65-F5344CB8AC3E}">
        <p14:creationId xmlns:p14="http://schemas.microsoft.com/office/powerpoint/2010/main" val="1184586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52D3A-9392-45C4-B0A6-4CD8D281B279}"/>
              </a:ext>
            </a:extLst>
          </p:cNvPr>
          <p:cNvSpPr>
            <a:spLocks noGrp="1"/>
          </p:cNvSpPr>
          <p:nvPr>
            <p:ph type="title"/>
          </p:nvPr>
        </p:nvSpPr>
        <p:spPr>
          <a:xfrm>
            <a:off x="629174" y="286603"/>
            <a:ext cx="10526506" cy="1450757"/>
          </a:xfrm>
        </p:spPr>
        <p:txBody>
          <a:bodyPr>
            <a:normAutofit/>
          </a:bodyPr>
          <a:lstStyle/>
          <a:p>
            <a:r>
              <a:rPr lang="en-US" sz="6000" b="1" dirty="0">
                <a:solidFill>
                  <a:srgbClr val="002060"/>
                </a:solidFill>
              </a:rPr>
              <a:t>Benjamin Franklin</a:t>
            </a:r>
          </a:p>
        </p:txBody>
      </p:sp>
      <p:sp>
        <p:nvSpPr>
          <p:cNvPr id="3" name="Content Placeholder 2">
            <a:extLst>
              <a:ext uri="{FF2B5EF4-FFF2-40B4-BE49-F238E27FC236}">
                <a16:creationId xmlns:a16="http://schemas.microsoft.com/office/drawing/2014/main" id="{F0C6586A-5D95-4E18-952D-6F44918E98A7}"/>
              </a:ext>
            </a:extLst>
          </p:cNvPr>
          <p:cNvSpPr>
            <a:spLocks noGrp="1"/>
          </p:cNvSpPr>
          <p:nvPr>
            <p:ph idx="1"/>
          </p:nvPr>
        </p:nvSpPr>
        <p:spPr>
          <a:xfrm>
            <a:off x="629174" y="1845734"/>
            <a:ext cx="5536734" cy="4023360"/>
          </a:xfrm>
        </p:spPr>
        <p:txBody>
          <a:bodyPr/>
          <a:lstStyle/>
          <a:p>
            <a:r>
              <a:rPr lang="en-US" b="1" dirty="0">
                <a:solidFill>
                  <a:srgbClr val="002060"/>
                </a:solidFill>
              </a:rPr>
              <a:t>…There is a natural inclination in mankind to a kingly government. [It gives the people the illusion that a king will establish] equality among citizens; and that they like.</a:t>
            </a:r>
          </a:p>
          <a:p>
            <a:r>
              <a:rPr lang="en-US" b="1" dirty="0">
                <a:solidFill>
                  <a:srgbClr val="002060"/>
                </a:solidFill>
              </a:rPr>
              <a:t>I am apprehensive, therefore—that the Government of these States may in future times end in a monarchy. </a:t>
            </a:r>
          </a:p>
          <a:p>
            <a:r>
              <a:rPr lang="en-US" b="1" dirty="0">
                <a:solidFill>
                  <a:srgbClr val="002060"/>
                </a:solidFill>
              </a:rPr>
              <a:t>But this catastrophe, I think, may be long delayed, if in our proposed system we do not sow the seeds of contention, faction, and tumult, by making our posts of honor places of profit. </a:t>
            </a:r>
          </a:p>
        </p:txBody>
      </p:sp>
      <p:pic>
        <p:nvPicPr>
          <p:cNvPr id="10242" name="Picture 2" descr="Image result for benjamin franklin">
            <a:extLst>
              <a:ext uri="{FF2B5EF4-FFF2-40B4-BE49-F238E27FC236}">
                <a16:creationId xmlns:a16="http://schemas.microsoft.com/office/drawing/2014/main" id="{8038A2C3-DE9F-4A29-B1AF-17BF9C6719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4195" y="878397"/>
            <a:ext cx="4848823" cy="4784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51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396DECB-DE04-41CF-B456-C7290874E21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pic>
        <p:nvPicPr>
          <p:cNvPr id="1028" name="Picture 4" descr="Image result for cemetery, john lothrop">
            <a:extLst>
              <a:ext uri="{FF2B5EF4-FFF2-40B4-BE49-F238E27FC236}">
                <a16:creationId xmlns:a16="http://schemas.microsoft.com/office/drawing/2014/main" id="{8407C0F2-3FFC-4FED-8A9E-3D71D349B3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651" r="4" b="2128"/>
          <a:stretch/>
        </p:blipFill>
        <p:spPr bwMode="auto">
          <a:xfrm>
            <a:off x="8251982" y="630203"/>
            <a:ext cx="3294253" cy="2726208"/>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5D902A0F-73D9-4E23-AB4A-4B4C789385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8768613A-4BA5-42A5-859E-34B7D608A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Image result for cemetery, john lothrop">
            <a:extLst>
              <a:ext uri="{FF2B5EF4-FFF2-40B4-BE49-F238E27FC236}">
                <a16:creationId xmlns:a16="http://schemas.microsoft.com/office/drawing/2014/main" id="{0104C3AA-2C7E-4AB1-8B0A-C098B60C0F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99" r="7380" b="-1"/>
          <a:stretch/>
        </p:blipFill>
        <p:spPr bwMode="auto">
          <a:xfrm>
            <a:off x="8239318" y="3517277"/>
            <a:ext cx="3306917" cy="27216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DDEA9D8-6C88-4249-94C5-7EE6AD3B0C34}"/>
              </a:ext>
            </a:extLst>
          </p:cNvPr>
          <p:cNvSpPr>
            <a:spLocks noGrp="1"/>
          </p:cNvSpPr>
          <p:nvPr>
            <p:ph type="title"/>
          </p:nvPr>
        </p:nvSpPr>
        <p:spPr>
          <a:xfrm>
            <a:off x="1097280" y="516835"/>
            <a:ext cx="5977937" cy="1666501"/>
          </a:xfrm>
        </p:spPr>
        <p:txBody>
          <a:bodyPr>
            <a:normAutofit/>
          </a:bodyPr>
          <a:lstStyle/>
          <a:p>
            <a:r>
              <a:rPr lang="en-US" sz="8000" b="1" dirty="0">
                <a:solidFill>
                  <a:srgbClr val="FFFFFF"/>
                </a:solidFill>
              </a:rPr>
              <a:t>John Lothrop</a:t>
            </a:r>
          </a:p>
        </p:txBody>
      </p:sp>
      <p:sp>
        <p:nvSpPr>
          <p:cNvPr id="3" name="Content Placeholder 2">
            <a:extLst>
              <a:ext uri="{FF2B5EF4-FFF2-40B4-BE49-F238E27FC236}">
                <a16:creationId xmlns:a16="http://schemas.microsoft.com/office/drawing/2014/main" id="{ED0DA9FA-B006-4417-99D3-1401DF9614DC}"/>
              </a:ext>
            </a:extLst>
          </p:cNvPr>
          <p:cNvSpPr>
            <a:spLocks noGrp="1"/>
          </p:cNvSpPr>
          <p:nvPr>
            <p:ph idx="1"/>
          </p:nvPr>
        </p:nvSpPr>
        <p:spPr>
          <a:xfrm>
            <a:off x="1097279" y="2236304"/>
            <a:ext cx="5977938" cy="3652667"/>
          </a:xfrm>
        </p:spPr>
        <p:txBody>
          <a:bodyPr>
            <a:normAutofit/>
          </a:bodyPr>
          <a:lstStyle/>
          <a:p>
            <a:r>
              <a:rPr lang="en-US" sz="2400" b="1" dirty="0">
                <a:solidFill>
                  <a:srgbClr val="FFFFFF"/>
                </a:solidFill>
                <a:effectLst>
                  <a:outerShdw blurRad="38100" dist="38100" dir="2700000" algn="tl">
                    <a:srgbClr val="000000">
                      <a:alpha val="43137"/>
                    </a:srgbClr>
                  </a:outerShdw>
                </a:effectLst>
              </a:rPr>
              <a:t>Minister, Church of England. 1623, Kent</a:t>
            </a:r>
          </a:p>
          <a:p>
            <a:r>
              <a:rPr lang="en-US" sz="2400" b="1" dirty="0">
                <a:solidFill>
                  <a:srgbClr val="FFFFFF"/>
                </a:solidFill>
                <a:effectLst>
                  <a:outerShdw blurRad="38100" dist="38100" dir="2700000" algn="tl">
                    <a:srgbClr val="000000">
                      <a:alpha val="43137"/>
                    </a:srgbClr>
                  </a:outerShdw>
                </a:effectLst>
              </a:rPr>
              <a:t>Arrested 1632 (State Sponsored Religion Issues)</a:t>
            </a:r>
          </a:p>
          <a:p>
            <a:r>
              <a:rPr lang="en-US" sz="2400" b="1" dirty="0">
                <a:solidFill>
                  <a:srgbClr val="FFFFFF"/>
                </a:solidFill>
                <a:effectLst>
                  <a:outerShdw blurRad="38100" dist="38100" dir="2700000" algn="tl">
                    <a:srgbClr val="000000">
                      <a:alpha val="43137"/>
                    </a:srgbClr>
                  </a:outerShdw>
                </a:effectLst>
              </a:rPr>
              <a:t>1634, Allowed to leave for Boston with his followers</a:t>
            </a:r>
          </a:p>
          <a:p>
            <a:r>
              <a:rPr lang="en-US" sz="2400" b="1" dirty="0">
                <a:solidFill>
                  <a:srgbClr val="FFFFFF"/>
                </a:solidFill>
                <a:effectLst>
                  <a:outerShdw blurRad="38100" dist="38100" dir="2700000" algn="tl">
                    <a:srgbClr val="000000">
                      <a:alpha val="43137"/>
                    </a:srgbClr>
                  </a:outerShdw>
                </a:effectLst>
              </a:rPr>
              <a:t>Settled in Barnstable, Mass, </a:t>
            </a:r>
          </a:p>
          <a:p>
            <a:r>
              <a:rPr lang="en-US" sz="2400" b="1" dirty="0">
                <a:solidFill>
                  <a:srgbClr val="FFFFFF"/>
                </a:solidFill>
                <a:effectLst>
                  <a:outerShdw blurRad="38100" dist="38100" dir="2700000" algn="tl">
                    <a:srgbClr val="000000">
                      <a:alpha val="43137"/>
                    </a:srgbClr>
                  </a:outerShdw>
                </a:effectLst>
              </a:rPr>
              <a:t>Common ancestor for the Smiths, Youngs, Pratts, Taylors, </a:t>
            </a:r>
            <a:r>
              <a:rPr lang="en-US" sz="2400" b="1" dirty="0" err="1">
                <a:solidFill>
                  <a:srgbClr val="FFFFFF"/>
                </a:solidFill>
                <a:effectLst>
                  <a:outerShdw blurRad="38100" dist="38100" dir="2700000" algn="tl">
                    <a:srgbClr val="000000">
                      <a:alpha val="43137"/>
                    </a:srgbClr>
                  </a:outerShdw>
                </a:effectLst>
              </a:rPr>
              <a:t>Kimballs</a:t>
            </a:r>
            <a:r>
              <a:rPr lang="en-US" sz="2400" b="1" dirty="0">
                <a:solidFill>
                  <a:srgbClr val="FFFFFF"/>
                </a:solidFill>
                <a:effectLst>
                  <a:outerShdw blurRad="38100" dist="38100" dir="2700000" algn="tl">
                    <a:srgbClr val="000000">
                      <a:alpha val="43137"/>
                    </a:srgbClr>
                  </a:outerShdw>
                </a:effectLst>
              </a:rPr>
              <a:t>, </a:t>
            </a:r>
            <a:r>
              <a:rPr lang="en-US" sz="2400" b="1" dirty="0" err="1">
                <a:solidFill>
                  <a:srgbClr val="FFFFFF"/>
                </a:solidFill>
                <a:effectLst>
                  <a:outerShdw blurRad="38100" dist="38100" dir="2700000" algn="tl">
                    <a:srgbClr val="000000">
                      <a:alpha val="43137"/>
                    </a:srgbClr>
                  </a:outerShdw>
                </a:effectLst>
              </a:rPr>
              <a:t>etc</a:t>
            </a:r>
            <a:r>
              <a:rPr lang="en-US" sz="2400" b="1" dirty="0">
                <a:solidFill>
                  <a:srgbClr val="FFFFFF"/>
                </a:solidFill>
                <a:effectLst>
                  <a:outerShdw blurRad="38100" dist="38100" dir="2700000" algn="tl">
                    <a:srgbClr val="000000">
                      <a:alpha val="43137"/>
                    </a:srgbClr>
                  </a:outerShdw>
                </a:effectLst>
              </a:rPr>
              <a:t>…. And </a:t>
            </a:r>
            <a:r>
              <a:rPr lang="en-US" sz="2400" b="1" dirty="0" err="1">
                <a:solidFill>
                  <a:srgbClr val="FFFFFF"/>
                </a:solidFill>
                <a:effectLst>
                  <a:outerShdw blurRad="38100" dist="38100" dir="2700000" algn="tl">
                    <a:srgbClr val="000000">
                      <a:alpha val="43137"/>
                    </a:srgbClr>
                  </a:outerShdw>
                </a:effectLst>
              </a:rPr>
              <a:t>Hinckleys</a:t>
            </a:r>
            <a:endParaRPr lang="en-US" sz="2400" b="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25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A6A88-78EE-47CA-83D3-ED984E52921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11DB76E-4D98-4479-A705-0D61A6FEE3B9}"/>
              </a:ext>
            </a:extLst>
          </p:cNvPr>
          <p:cNvSpPr>
            <a:spLocks noGrp="1"/>
          </p:cNvSpPr>
          <p:nvPr>
            <p:ph idx="1"/>
          </p:nvPr>
        </p:nvSpPr>
        <p:spPr/>
        <p:txBody>
          <a:bodyPr/>
          <a:lstStyle/>
          <a:p>
            <a:endParaRPr lang="en-US"/>
          </a:p>
        </p:txBody>
      </p:sp>
      <p:pic>
        <p:nvPicPr>
          <p:cNvPr id="3076" name="Picture 4" descr="Related image">
            <a:extLst>
              <a:ext uri="{FF2B5EF4-FFF2-40B4-BE49-F238E27FC236}">
                <a16:creationId xmlns:a16="http://schemas.microsoft.com/office/drawing/2014/main" id="{95E83C54-A94F-43D8-8273-ADDBAA027E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780" y="686464"/>
            <a:ext cx="10708986" cy="5499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6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81DBA-A9B9-4152-B3C7-DDC04EF138A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4AAE54-36DE-4453-A2A9-361058A08296}"/>
              </a:ext>
            </a:extLst>
          </p:cNvPr>
          <p:cNvSpPr>
            <a:spLocks noGrp="1"/>
          </p:cNvSpPr>
          <p:nvPr>
            <p:ph idx="1"/>
          </p:nvPr>
        </p:nvSpPr>
        <p:spPr/>
        <p:txBody>
          <a:bodyPr/>
          <a:lstStyle/>
          <a:p>
            <a:endParaRPr lang="en-US"/>
          </a:p>
        </p:txBody>
      </p:sp>
      <p:pic>
        <p:nvPicPr>
          <p:cNvPr id="9218" name="Picture 2" descr="Image result for 5000 year leap">
            <a:extLst>
              <a:ext uri="{FF2B5EF4-FFF2-40B4-BE49-F238E27FC236}">
                <a16:creationId xmlns:a16="http://schemas.microsoft.com/office/drawing/2014/main" id="{9E6F476B-9E18-461E-8A2B-987B90D170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759" y="170788"/>
            <a:ext cx="7855937" cy="65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651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rPr>
              <a:t>Dedication of the Idaho Falls Temple</a:t>
            </a:r>
          </a:p>
        </p:txBody>
      </p:sp>
      <p:sp>
        <p:nvSpPr>
          <p:cNvPr id="3" name="Content Placeholder 2"/>
          <p:cNvSpPr>
            <a:spLocks noGrp="1"/>
          </p:cNvSpPr>
          <p:nvPr>
            <p:ph idx="1"/>
          </p:nvPr>
        </p:nvSpPr>
        <p:spPr/>
        <p:txBody>
          <a:bodyPr>
            <a:noAutofit/>
          </a:bodyPr>
          <a:lstStyle/>
          <a:p>
            <a:r>
              <a:rPr lang="en-US" sz="2800" b="1" dirty="0">
                <a:solidFill>
                  <a:srgbClr val="7030A0"/>
                </a:solidFill>
              </a:rPr>
              <a:t>'We thank thee that thou hast revealed to us that those who gave us our constitutional form of government were men wise in thy sight and that thou didst raise them up for the very purpose of putting forth that sacred document </a:t>
            </a:r>
          </a:p>
          <a:p>
            <a:r>
              <a:rPr lang="en-US" sz="2800" b="1" dirty="0">
                <a:solidFill>
                  <a:srgbClr val="7030A0"/>
                </a:solidFill>
              </a:rPr>
              <a:t>"'We pray that kings and rulers and the peoples of all nations under heaven may be persuaded of the blessings enjoyed by the people of this land by reason of their freedom and under thy guidance and be constrained to adopt similar governmental systems, thus to fulfill the ancient prophecy of Isaiah and Micah that " . . . out of Zion shall go forth the law</a:t>
            </a:r>
          </a:p>
        </p:txBody>
      </p:sp>
    </p:spTree>
    <p:extLst>
      <p:ext uri="{BB962C8B-B14F-4D97-AF65-F5344CB8AC3E}">
        <p14:creationId xmlns:p14="http://schemas.microsoft.com/office/powerpoint/2010/main" val="1957747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50AD2-0D9C-403B-AEC0-024CBDBA1772}"/>
              </a:ext>
            </a:extLst>
          </p:cNvPr>
          <p:cNvSpPr>
            <a:spLocks noGrp="1"/>
          </p:cNvSpPr>
          <p:nvPr>
            <p:ph type="title"/>
          </p:nvPr>
        </p:nvSpPr>
        <p:spPr/>
        <p:txBody>
          <a:bodyPr/>
          <a:lstStyle/>
          <a:p>
            <a:r>
              <a:rPr lang="en-US" b="1" dirty="0">
                <a:solidFill>
                  <a:srgbClr val="002060"/>
                </a:solidFill>
              </a:rPr>
              <a:t>George Washington at Valley Forge</a:t>
            </a:r>
          </a:p>
        </p:txBody>
      </p:sp>
      <p:sp>
        <p:nvSpPr>
          <p:cNvPr id="7" name="Rectangle 2">
            <a:extLst>
              <a:ext uri="{FF2B5EF4-FFF2-40B4-BE49-F238E27FC236}">
                <a16:creationId xmlns:a16="http://schemas.microsoft.com/office/drawing/2014/main" id="{5951A9DF-BF13-45A5-8180-793E902FBD39}"/>
              </a:ext>
            </a:extLst>
          </p:cNvPr>
          <p:cNvSpPr>
            <a:spLocks noGrp="1" noChangeArrowheads="1"/>
          </p:cNvSpPr>
          <p:nvPr>
            <p:ph idx="1"/>
          </p:nvPr>
        </p:nvSpPr>
        <p:spPr bwMode="auto">
          <a:xfrm>
            <a:off x="1097281" y="1795313"/>
            <a:ext cx="5437744"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2060"/>
                </a:solidFill>
                <a:effectLst/>
                <a:latin typeface="Arial" panose="020B0604020202020204" pitchFamily="34" charset="0"/>
              </a:rPr>
              <a:t>Providence has a joint claim to my humble and grateful thanks, for its protection and direction of me, through the many difficult and intricate scenes, which this contest hath produced; and for the constant interposition in our behalf, when the clouds were heaviest and seemed ready to burst upon us.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b="1" dirty="0">
              <a:solidFill>
                <a:srgbClr val="002060"/>
              </a:solidFill>
              <a:latin typeface="Lucida Grand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2060"/>
                </a:solidFill>
                <a:effectLst/>
                <a:latin typeface="Lucida Grande"/>
              </a:rPr>
              <a:t>The hand of Providence [he wrote] has been so conspicuous in all this, that he must be worse than an infidel that lacks faith, and more than wicked, that has not gratitude, enough to acknowledge his obligations. . . </a:t>
            </a:r>
            <a:endParaRPr kumimoji="0" lang="en-US" altLang="en-US" sz="1800" b="1" i="0" u="none" strike="noStrike" cap="none" normalizeH="0" baseline="0" dirty="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002060"/>
              </a:solidFill>
              <a:effectLst/>
              <a:latin typeface="Arial" panose="020B0604020202020204" pitchFamily="34" charset="0"/>
            </a:endParaRPr>
          </a:p>
        </p:txBody>
      </p:sp>
      <p:pic>
        <p:nvPicPr>
          <p:cNvPr id="2052" name="Picture 4" descr="Related image">
            <a:extLst>
              <a:ext uri="{FF2B5EF4-FFF2-40B4-BE49-F238E27FC236}">
                <a16:creationId xmlns:a16="http://schemas.microsoft.com/office/drawing/2014/main" id="{7F60F1BF-2520-4201-843F-1D5F728889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2685" y="1890386"/>
            <a:ext cx="4861249" cy="326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86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The Refuge from the Coming Storm</a:t>
            </a:r>
          </a:p>
        </p:txBody>
      </p:sp>
      <p:sp>
        <p:nvSpPr>
          <p:cNvPr id="3" name="Content Placeholder 2"/>
          <p:cNvSpPr>
            <a:spLocks noGrp="1"/>
          </p:cNvSpPr>
          <p:nvPr>
            <p:ph sz="half" idx="1"/>
          </p:nvPr>
        </p:nvSpPr>
        <p:spPr>
          <a:xfrm>
            <a:off x="1097278" y="1845734"/>
            <a:ext cx="4937760" cy="4363680"/>
          </a:xfrm>
        </p:spPr>
        <p:txBody>
          <a:bodyPr>
            <a:normAutofit/>
          </a:bodyPr>
          <a:lstStyle/>
          <a:p>
            <a:r>
              <a:rPr lang="en-US" sz="2400" b="1" u="sng" dirty="0">
                <a:solidFill>
                  <a:srgbClr val="0070C0"/>
                </a:solidFill>
              </a:rPr>
              <a:t>Isaiah 4: 5,6</a:t>
            </a:r>
          </a:p>
          <a:p>
            <a:r>
              <a:rPr lang="en-US" sz="2400" b="1" dirty="0">
                <a:solidFill>
                  <a:srgbClr val="0070C0"/>
                </a:solidFill>
              </a:rPr>
              <a:t>And the LORD will create upon every dwelling place of mount Zion, and upon her assemblies, a cloud and smoke by day, and the shining of a flaming fire by night: for upon all the glory shall be a </a:t>
            </a:r>
            <a:r>
              <a:rPr lang="en-US" sz="2400" b="1" dirty="0" err="1">
                <a:solidFill>
                  <a:srgbClr val="0070C0"/>
                </a:solidFill>
              </a:rPr>
              <a:t>defence</a:t>
            </a:r>
            <a:r>
              <a:rPr lang="en-US" sz="2400" b="1" dirty="0">
                <a:solidFill>
                  <a:srgbClr val="0070C0"/>
                </a:solidFill>
              </a:rPr>
              <a:t>. </a:t>
            </a:r>
          </a:p>
          <a:p>
            <a:r>
              <a:rPr lang="en-US" sz="2400" b="1" dirty="0">
                <a:solidFill>
                  <a:srgbClr val="0070C0"/>
                </a:solidFill>
              </a:rPr>
              <a:t>And there shall be a tabernacle for a shadow in the daytime from the heat, and for a place of refuge, and for a covert from storm and from rain </a:t>
            </a:r>
          </a:p>
        </p:txBody>
      </p:sp>
      <p:sp>
        <p:nvSpPr>
          <p:cNvPr id="4" name="Content Placeholder 3"/>
          <p:cNvSpPr>
            <a:spLocks noGrp="1"/>
          </p:cNvSpPr>
          <p:nvPr>
            <p:ph sz="half" idx="2"/>
          </p:nvPr>
        </p:nvSpPr>
        <p:spPr/>
        <p:txBody>
          <a:bodyPr>
            <a:normAutofit/>
          </a:bodyPr>
          <a:lstStyle/>
          <a:p>
            <a:r>
              <a:rPr lang="en-US" sz="2400" b="1" u="sng" dirty="0">
                <a:solidFill>
                  <a:srgbClr val="7030A0"/>
                </a:solidFill>
              </a:rPr>
              <a:t>Three Places of Refuge:</a:t>
            </a:r>
          </a:p>
          <a:p>
            <a:r>
              <a:rPr lang="en-US" sz="2400" b="1" dirty="0">
                <a:solidFill>
                  <a:srgbClr val="7030A0"/>
                </a:solidFill>
              </a:rPr>
              <a:t>1- Every dwelling place</a:t>
            </a:r>
          </a:p>
          <a:p>
            <a:r>
              <a:rPr lang="en-US" sz="2400" b="1" dirty="0">
                <a:solidFill>
                  <a:srgbClr val="7030A0"/>
                </a:solidFill>
              </a:rPr>
              <a:t>2- upon her assemblies</a:t>
            </a:r>
          </a:p>
          <a:p>
            <a:r>
              <a:rPr lang="en-US" sz="2400" b="1" dirty="0">
                <a:solidFill>
                  <a:srgbClr val="7030A0"/>
                </a:solidFill>
              </a:rPr>
              <a:t>3- a tabernacle for:</a:t>
            </a:r>
          </a:p>
          <a:p>
            <a:r>
              <a:rPr lang="en-US" sz="2400" b="1" dirty="0">
                <a:solidFill>
                  <a:srgbClr val="7030A0"/>
                </a:solidFill>
              </a:rPr>
              <a:t>    a shadow in the daytime</a:t>
            </a:r>
          </a:p>
          <a:p>
            <a:r>
              <a:rPr lang="en-US" sz="2400" b="1" dirty="0">
                <a:solidFill>
                  <a:srgbClr val="7030A0"/>
                </a:solidFill>
              </a:rPr>
              <a:t>    a place of refuge</a:t>
            </a:r>
          </a:p>
          <a:p>
            <a:r>
              <a:rPr lang="en-US" sz="2400" b="1" dirty="0">
                <a:solidFill>
                  <a:srgbClr val="7030A0"/>
                </a:solidFill>
              </a:rPr>
              <a:t>    a covert from storm and from rain</a:t>
            </a:r>
          </a:p>
        </p:txBody>
      </p:sp>
    </p:spTree>
    <p:extLst>
      <p:ext uri="{BB962C8B-B14F-4D97-AF65-F5344CB8AC3E}">
        <p14:creationId xmlns:p14="http://schemas.microsoft.com/office/powerpoint/2010/main" val="325698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left)">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left)">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wipe(left)">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wipe(left)">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wipe(left)">
                                      <p:cBhvr>
                                        <p:cTn id="42" dur="5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wipe(left)">
                                      <p:cBhvr>
                                        <p:cTn id="47" dur="500"/>
                                        <p:tgtEl>
                                          <p:spTgt spid="4">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xEl>
                                              <p:pRg st="6" end="6"/>
                                            </p:txEl>
                                          </p:spTgt>
                                        </p:tgtEl>
                                        <p:attrNameLst>
                                          <p:attrName>style.visibility</p:attrName>
                                        </p:attrNameLst>
                                      </p:cBhvr>
                                      <p:to>
                                        <p:strVal val="visible"/>
                                      </p:to>
                                    </p:set>
                                    <p:animEffect transition="in" filter="wipe(left)">
                                      <p:cBhvr>
                                        <p:cTn id="5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11773"/>
          </a:xfrm>
        </p:spPr>
        <p:txBody>
          <a:bodyPr>
            <a:normAutofit fontScale="90000"/>
          </a:bodyPr>
          <a:lstStyle/>
          <a:p>
            <a:r>
              <a:rPr lang="en-US" b="1" dirty="0">
                <a:solidFill>
                  <a:srgbClr val="C00000"/>
                </a:solidFill>
              </a:rPr>
              <a:t>The Solution</a:t>
            </a:r>
          </a:p>
        </p:txBody>
      </p:sp>
      <p:sp>
        <p:nvSpPr>
          <p:cNvPr id="3" name="Content Placeholder 2"/>
          <p:cNvSpPr>
            <a:spLocks noGrp="1"/>
          </p:cNvSpPr>
          <p:nvPr>
            <p:ph idx="1"/>
          </p:nvPr>
        </p:nvSpPr>
        <p:spPr>
          <a:xfrm>
            <a:off x="1097280" y="1110343"/>
            <a:ext cx="10058400" cy="4758751"/>
          </a:xfrm>
          <a:solidFill>
            <a:schemeClr val="bg1"/>
          </a:solidFill>
        </p:spPr>
        <p:txBody>
          <a:bodyPr>
            <a:normAutofit/>
          </a:bodyPr>
          <a:lstStyle/>
          <a:p>
            <a:r>
              <a:rPr lang="en-US" b="1" i="1" dirty="0">
                <a:solidFill>
                  <a:srgbClr val="C00000"/>
                </a:solidFill>
              </a:rPr>
              <a:t>Wash</a:t>
            </a:r>
            <a:r>
              <a:rPr lang="en-US" b="1" dirty="0">
                <a:solidFill>
                  <a:srgbClr val="C00000"/>
                </a:solidFill>
              </a:rPr>
              <a:t> </a:t>
            </a:r>
            <a:r>
              <a:rPr lang="en-US" b="1" u="sng" dirty="0">
                <a:solidFill>
                  <a:srgbClr val="C00000"/>
                </a:solidFill>
              </a:rPr>
              <a:t>[ye]</a:t>
            </a:r>
            <a:r>
              <a:rPr lang="en-US" b="1" dirty="0">
                <a:solidFill>
                  <a:srgbClr val="C00000"/>
                </a:solidFill>
              </a:rPr>
              <a:t>,</a:t>
            </a:r>
            <a:br>
              <a:rPr lang="en-US" b="1" dirty="0">
                <a:solidFill>
                  <a:srgbClr val="C00000"/>
                </a:solidFill>
              </a:rPr>
            </a:br>
            <a:r>
              <a:rPr lang="en-US" b="1" i="1" dirty="0">
                <a:solidFill>
                  <a:srgbClr val="C00000"/>
                </a:solidFill>
              </a:rPr>
              <a:t>make</a:t>
            </a:r>
            <a:r>
              <a:rPr lang="en-US" b="1" dirty="0">
                <a:solidFill>
                  <a:srgbClr val="C00000"/>
                </a:solidFill>
              </a:rPr>
              <a:t> </a:t>
            </a:r>
            <a:r>
              <a:rPr lang="en-US" b="1" u="sng" dirty="0">
                <a:solidFill>
                  <a:srgbClr val="C00000"/>
                </a:solidFill>
              </a:rPr>
              <a:t>you</a:t>
            </a:r>
            <a:r>
              <a:rPr lang="en-US" b="1" i="1" dirty="0">
                <a:solidFill>
                  <a:srgbClr val="C00000"/>
                </a:solidFill>
              </a:rPr>
              <a:t> clean</a:t>
            </a:r>
            <a:r>
              <a:rPr lang="en-US" b="1" dirty="0">
                <a:solidFill>
                  <a:srgbClr val="C00000"/>
                </a:solidFill>
              </a:rPr>
              <a:t>;</a:t>
            </a:r>
            <a:br>
              <a:rPr lang="en-US" b="1" dirty="0">
                <a:solidFill>
                  <a:srgbClr val="C00000"/>
                </a:solidFill>
              </a:rPr>
            </a:br>
            <a:r>
              <a:rPr lang="en-US" b="1" i="1" dirty="0">
                <a:solidFill>
                  <a:srgbClr val="C00000"/>
                </a:solidFill>
              </a:rPr>
              <a:t>put away the evil of your doings </a:t>
            </a:r>
            <a:r>
              <a:rPr lang="en-US" b="1" dirty="0">
                <a:solidFill>
                  <a:srgbClr val="C00000"/>
                </a:solidFill>
              </a:rPr>
              <a:t>from before mine eyes;  </a:t>
            </a:r>
            <a:r>
              <a:rPr lang="en-US" b="1" i="1" dirty="0">
                <a:solidFill>
                  <a:srgbClr val="C00000"/>
                </a:solidFill>
              </a:rPr>
              <a:t>cease to do evil; </a:t>
            </a:r>
            <a:r>
              <a:rPr lang="en-US" b="1" dirty="0">
                <a:solidFill>
                  <a:srgbClr val="C00000"/>
                </a:solidFill>
              </a:rPr>
              <a:t>(1:16)</a:t>
            </a:r>
            <a:br>
              <a:rPr lang="en-US" b="1" dirty="0">
                <a:solidFill>
                  <a:srgbClr val="C00000"/>
                </a:solidFill>
              </a:rPr>
            </a:br>
            <a:endParaRPr lang="en-US" b="1" dirty="0">
              <a:solidFill>
                <a:srgbClr val="C00000"/>
              </a:solidFill>
            </a:endParaRPr>
          </a:p>
          <a:p>
            <a:r>
              <a:rPr lang="en-US" b="1" dirty="0">
                <a:solidFill>
                  <a:srgbClr val="C00000"/>
                </a:solidFill>
              </a:rPr>
              <a:t>Learn to do well;</a:t>
            </a:r>
            <a:br>
              <a:rPr lang="en-US" b="1" dirty="0">
                <a:solidFill>
                  <a:srgbClr val="C00000"/>
                </a:solidFill>
              </a:rPr>
            </a:br>
            <a:r>
              <a:rPr lang="en-US" b="1" dirty="0">
                <a:solidFill>
                  <a:srgbClr val="C00000"/>
                </a:solidFill>
              </a:rPr>
              <a:t>seek [justice], </a:t>
            </a:r>
            <a:r>
              <a:rPr lang="en-US" b="1" i="1" dirty="0">
                <a:solidFill>
                  <a:srgbClr val="C00000"/>
                </a:solidFill>
              </a:rPr>
              <a:t>relieve</a:t>
            </a:r>
            <a:r>
              <a:rPr lang="en-US" b="1" dirty="0">
                <a:solidFill>
                  <a:srgbClr val="C00000"/>
                </a:solidFill>
              </a:rPr>
              <a:t> the </a:t>
            </a:r>
            <a:r>
              <a:rPr lang="en-US" b="1" u="sng" dirty="0">
                <a:solidFill>
                  <a:srgbClr val="C00000"/>
                </a:solidFill>
              </a:rPr>
              <a:t>oppressed</a:t>
            </a:r>
            <a:r>
              <a:rPr lang="en-US" b="1" dirty="0">
                <a:solidFill>
                  <a:srgbClr val="C00000"/>
                </a:solidFill>
              </a:rPr>
              <a:t>,</a:t>
            </a:r>
            <a:br>
              <a:rPr lang="en-US" b="1" dirty="0">
                <a:solidFill>
                  <a:srgbClr val="C00000"/>
                </a:solidFill>
              </a:rPr>
            </a:br>
            <a:r>
              <a:rPr lang="en-US" b="1" i="1" dirty="0">
                <a:solidFill>
                  <a:srgbClr val="C00000"/>
                </a:solidFill>
              </a:rPr>
              <a:t>[vindicate] the </a:t>
            </a:r>
            <a:r>
              <a:rPr lang="en-US" b="1" i="1" u="sng" dirty="0">
                <a:solidFill>
                  <a:srgbClr val="C00000"/>
                </a:solidFill>
              </a:rPr>
              <a:t>fatherless</a:t>
            </a:r>
            <a:r>
              <a:rPr lang="en-US" b="1" i="1" dirty="0">
                <a:solidFill>
                  <a:srgbClr val="C00000"/>
                </a:solidFill>
              </a:rPr>
              <a:t>,</a:t>
            </a:r>
            <a:r>
              <a:rPr lang="en-US" b="1" dirty="0">
                <a:solidFill>
                  <a:srgbClr val="C00000"/>
                </a:solidFill>
              </a:rPr>
              <a:t> </a:t>
            </a:r>
            <a:r>
              <a:rPr lang="en-US" b="1" i="1" dirty="0">
                <a:solidFill>
                  <a:srgbClr val="C00000"/>
                </a:solidFill>
              </a:rPr>
              <a:t>plead</a:t>
            </a:r>
            <a:r>
              <a:rPr lang="en-US" b="1" dirty="0">
                <a:solidFill>
                  <a:srgbClr val="C00000"/>
                </a:solidFill>
              </a:rPr>
              <a:t> for the </a:t>
            </a:r>
            <a:r>
              <a:rPr lang="en-US" b="1" u="sng" dirty="0">
                <a:solidFill>
                  <a:srgbClr val="C00000"/>
                </a:solidFill>
              </a:rPr>
              <a:t>widow</a:t>
            </a:r>
            <a:r>
              <a:rPr lang="en-US" b="1" dirty="0">
                <a:solidFill>
                  <a:srgbClr val="C00000"/>
                </a:solidFill>
              </a:rPr>
              <a:t>. (1:17)</a:t>
            </a:r>
            <a:br>
              <a:rPr lang="en-US" b="1" dirty="0">
                <a:solidFill>
                  <a:srgbClr val="C00000"/>
                </a:solidFill>
              </a:rPr>
            </a:br>
            <a:endParaRPr lang="en-US" b="1" dirty="0">
              <a:solidFill>
                <a:srgbClr val="C00000"/>
              </a:solidFill>
            </a:endParaRPr>
          </a:p>
          <a:p>
            <a:r>
              <a:rPr lang="en-US" b="1" dirty="0">
                <a:solidFill>
                  <a:srgbClr val="C00000"/>
                </a:solidFill>
              </a:rPr>
              <a:t>Come now, and let us reason together, </a:t>
            </a:r>
            <a:r>
              <a:rPr lang="en-US" b="1" dirty="0" err="1">
                <a:solidFill>
                  <a:srgbClr val="C00000"/>
                </a:solidFill>
              </a:rPr>
              <a:t>saith</a:t>
            </a:r>
            <a:r>
              <a:rPr lang="en-US" b="1" dirty="0">
                <a:solidFill>
                  <a:srgbClr val="C00000"/>
                </a:solidFill>
              </a:rPr>
              <a:t> the Lord:</a:t>
            </a:r>
            <a:br>
              <a:rPr lang="en-US" b="1" dirty="0">
                <a:solidFill>
                  <a:srgbClr val="C00000"/>
                </a:solidFill>
              </a:rPr>
            </a:br>
            <a:r>
              <a:rPr lang="en-US" b="1" dirty="0">
                <a:solidFill>
                  <a:srgbClr val="C00000"/>
                </a:solidFill>
              </a:rPr>
              <a:t>         though your sins be as </a:t>
            </a:r>
            <a:r>
              <a:rPr lang="en-US" b="1" i="1" dirty="0">
                <a:solidFill>
                  <a:srgbClr val="C00000"/>
                </a:solidFill>
              </a:rPr>
              <a:t>scarlet,</a:t>
            </a:r>
            <a:r>
              <a:rPr lang="en-US" b="1" dirty="0">
                <a:solidFill>
                  <a:srgbClr val="C00000"/>
                </a:solidFill>
              </a:rPr>
              <a:t> they shall be as white as </a:t>
            </a:r>
            <a:r>
              <a:rPr lang="en-US" b="1" u="sng" dirty="0">
                <a:solidFill>
                  <a:srgbClr val="C00000"/>
                </a:solidFill>
              </a:rPr>
              <a:t>snow</a:t>
            </a:r>
            <a:r>
              <a:rPr lang="en-US" b="1" dirty="0">
                <a:solidFill>
                  <a:srgbClr val="C00000"/>
                </a:solidFill>
              </a:rPr>
              <a:t>;</a:t>
            </a:r>
            <a:br>
              <a:rPr lang="en-US" b="1" dirty="0">
                <a:solidFill>
                  <a:srgbClr val="C00000"/>
                </a:solidFill>
              </a:rPr>
            </a:br>
            <a:r>
              <a:rPr lang="en-US" b="1" dirty="0">
                <a:solidFill>
                  <a:srgbClr val="C00000"/>
                </a:solidFill>
              </a:rPr>
              <a:t>         though they be red like </a:t>
            </a:r>
            <a:r>
              <a:rPr lang="en-US" b="1" i="1" dirty="0">
                <a:solidFill>
                  <a:srgbClr val="C00000"/>
                </a:solidFill>
              </a:rPr>
              <a:t>crimson,</a:t>
            </a:r>
            <a:r>
              <a:rPr lang="en-US" b="1" dirty="0">
                <a:solidFill>
                  <a:srgbClr val="C00000"/>
                </a:solidFill>
              </a:rPr>
              <a:t> they shall be as </a:t>
            </a:r>
            <a:r>
              <a:rPr lang="en-US" b="1" u="sng" dirty="0">
                <a:solidFill>
                  <a:srgbClr val="C00000"/>
                </a:solidFill>
              </a:rPr>
              <a:t>wool</a:t>
            </a:r>
            <a:r>
              <a:rPr lang="en-US" b="1" dirty="0">
                <a:solidFill>
                  <a:srgbClr val="C00000"/>
                </a:solidFill>
              </a:rPr>
              <a:t>. (1:18)</a:t>
            </a:r>
            <a:br>
              <a:rPr lang="en-US" b="1" dirty="0">
                <a:solidFill>
                  <a:srgbClr val="C00000"/>
                </a:solidFill>
              </a:rPr>
            </a:br>
            <a:endParaRPr lang="en-US" b="1" dirty="0">
              <a:solidFill>
                <a:srgbClr val="C00000"/>
              </a:solidFill>
            </a:endParaRPr>
          </a:p>
          <a:p>
            <a:r>
              <a:rPr lang="en-US" b="1" dirty="0">
                <a:solidFill>
                  <a:srgbClr val="C00000"/>
                </a:solidFill>
              </a:rPr>
              <a:t>If ye be </a:t>
            </a:r>
            <a:r>
              <a:rPr lang="en-US" b="1" i="1" dirty="0">
                <a:solidFill>
                  <a:srgbClr val="C00000"/>
                </a:solidFill>
              </a:rPr>
              <a:t>willing and obedient,</a:t>
            </a:r>
            <a:r>
              <a:rPr lang="en-US" b="1" dirty="0">
                <a:solidFill>
                  <a:srgbClr val="C00000"/>
                </a:solidFill>
              </a:rPr>
              <a:t> ye shall </a:t>
            </a:r>
            <a:r>
              <a:rPr lang="en-US" b="1" u="sng" dirty="0">
                <a:solidFill>
                  <a:srgbClr val="C00000"/>
                </a:solidFill>
              </a:rPr>
              <a:t>eat the good</a:t>
            </a:r>
            <a:r>
              <a:rPr lang="en-US" b="1" dirty="0">
                <a:solidFill>
                  <a:srgbClr val="C00000"/>
                </a:solidFill>
              </a:rPr>
              <a:t> of the land; (1:19)</a:t>
            </a:r>
            <a:br>
              <a:rPr lang="en-US" b="1" dirty="0">
                <a:solidFill>
                  <a:srgbClr val="C00000"/>
                </a:solidFill>
              </a:rPr>
            </a:br>
            <a:r>
              <a:rPr lang="en-US" b="1" dirty="0">
                <a:solidFill>
                  <a:srgbClr val="C00000"/>
                </a:solidFill>
              </a:rPr>
              <a:t>But if ye </a:t>
            </a:r>
            <a:r>
              <a:rPr lang="en-US" b="1" i="1" dirty="0">
                <a:solidFill>
                  <a:srgbClr val="C00000"/>
                </a:solidFill>
              </a:rPr>
              <a:t>refuse and rebel,</a:t>
            </a:r>
            <a:r>
              <a:rPr lang="en-US" b="1" dirty="0">
                <a:solidFill>
                  <a:srgbClr val="C00000"/>
                </a:solidFill>
              </a:rPr>
              <a:t> ye shall be </a:t>
            </a:r>
            <a:r>
              <a:rPr lang="en-US" b="1" u="sng" dirty="0">
                <a:solidFill>
                  <a:srgbClr val="C00000"/>
                </a:solidFill>
              </a:rPr>
              <a:t>devoured</a:t>
            </a:r>
            <a:r>
              <a:rPr lang="en-US" b="1" dirty="0">
                <a:solidFill>
                  <a:srgbClr val="C00000"/>
                </a:solidFill>
              </a:rPr>
              <a:t> with the sword.</a:t>
            </a:r>
            <a:br>
              <a:rPr lang="en-US" b="1" dirty="0">
                <a:solidFill>
                  <a:srgbClr val="C00000"/>
                </a:solidFill>
              </a:rPr>
            </a:br>
            <a:r>
              <a:rPr lang="en-US" b="1" dirty="0">
                <a:solidFill>
                  <a:srgbClr val="C00000"/>
                </a:solidFill>
              </a:rPr>
              <a:t>        for the mouth of the Lord hath spoken it. (1:20)</a:t>
            </a:r>
          </a:p>
        </p:txBody>
      </p:sp>
    </p:spTree>
    <p:extLst>
      <p:ext uri="{BB962C8B-B14F-4D97-AF65-F5344CB8AC3E}">
        <p14:creationId xmlns:p14="http://schemas.microsoft.com/office/powerpoint/2010/main" val="1589048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002060"/>
                </a:solidFill>
              </a:rPr>
              <a:t>Thomas Paine</a:t>
            </a:r>
          </a:p>
        </p:txBody>
      </p:sp>
      <p:sp>
        <p:nvSpPr>
          <p:cNvPr id="3" name="Content Placeholder 2"/>
          <p:cNvSpPr>
            <a:spLocks noGrp="1"/>
          </p:cNvSpPr>
          <p:nvPr>
            <p:ph idx="1"/>
          </p:nvPr>
        </p:nvSpPr>
        <p:spPr>
          <a:xfrm>
            <a:off x="1097280" y="1845734"/>
            <a:ext cx="10058400" cy="4301006"/>
          </a:xfrm>
        </p:spPr>
        <p:txBody>
          <a:bodyPr>
            <a:normAutofit lnSpcReduction="10000"/>
          </a:bodyPr>
          <a:lstStyle/>
          <a:p>
            <a:r>
              <a:rPr lang="en-US" sz="2800" b="1" dirty="0">
                <a:solidFill>
                  <a:srgbClr val="002060"/>
                </a:solidFill>
              </a:rPr>
              <a:t>THESE are the times that try men's souls. The summer soldier and the sunshine patriot will, in this crisis, shrink from the service of their country; but he that stands by it now, deserves the love and thanks of man and woman. </a:t>
            </a:r>
          </a:p>
          <a:p>
            <a:r>
              <a:rPr lang="en-US" sz="2800" b="1" dirty="0">
                <a:solidFill>
                  <a:srgbClr val="002060"/>
                </a:solidFill>
              </a:rPr>
              <a:t>Tyranny, like hell, is not easily conquered; yet we have this consolation with us, that the harder the conflict, the more glorious the triumph. What we obtain too cheap, we esteem too lightly: it is dearness only that gives every thing its value. </a:t>
            </a:r>
          </a:p>
          <a:p>
            <a:r>
              <a:rPr lang="en-US" sz="2800" b="1" dirty="0">
                <a:solidFill>
                  <a:srgbClr val="002060"/>
                </a:solidFill>
              </a:rPr>
              <a:t>Heaven knows how to put a proper price upon its goods; and it would be strange indeed if so celestial an article as FREEDOM should not be highly rated</a:t>
            </a:r>
          </a:p>
        </p:txBody>
      </p:sp>
    </p:spTree>
    <p:extLst>
      <p:ext uri="{BB962C8B-B14F-4D97-AF65-F5344CB8AC3E}">
        <p14:creationId xmlns:p14="http://schemas.microsoft.com/office/powerpoint/2010/main" val="2065507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C33FF-96F4-4DDC-94E5-6E6530A70E3B}"/>
              </a:ext>
            </a:extLst>
          </p:cNvPr>
          <p:cNvSpPr>
            <a:spLocks noGrp="1"/>
          </p:cNvSpPr>
          <p:nvPr>
            <p:ph type="title"/>
          </p:nvPr>
        </p:nvSpPr>
        <p:spPr/>
        <p:txBody>
          <a:bodyPr/>
          <a:lstStyle/>
          <a:p>
            <a:r>
              <a:rPr lang="en-US" dirty="0"/>
              <a:t>Joseph Smith</a:t>
            </a:r>
          </a:p>
        </p:txBody>
      </p:sp>
      <p:sp>
        <p:nvSpPr>
          <p:cNvPr id="3" name="Content Placeholder 2">
            <a:extLst>
              <a:ext uri="{FF2B5EF4-FFF2-40B4-BE49-F238E27FC236}">
                <a16:creationId xmlns:a16="http://schemas.microsoft.com/office/drawing/2014/main" id="{70A33CA9-EB82-4247-8AE9-E7BFCE079028}"/>
              </a:ext>
            </a:extLst>
          </p:cNvPr>
          <p:cNvSpPr>
            <a:spLocks noGrp="1"/>
          </p:cNvSpPr>
          <p:nvPr>
            <p:ph idx="1"/>
          </p:nvPr>
        </p:nvSpPr>
        <p:spPr>
          <a:xfrm>
            <a:off x="1097280" y="1845734"/>
            <a:ext cx="4540122" cy="4023360"/>
          </a:xfrm>
        </p:spPr>
        <p:txBody>
          <a:bodyPr/>
          <a:lstStyle/>
          <a:p>
            <a:r>
              <a:rPr lang="en-US" b="1" dirty="0">
                <a:solidFill>
                  <a:srgbClr val="C00000"/>
                </a:solidFill>
              </a:rPr>
              <a:t>“The Constitution of the United States is a glorious standard; it is founded in the wisdom of God. </a:t>
            </a:r>
          </a:p>
          <a:p>
            <a:r>
              <a:rPr lang="en-US" b="1" dirty="0">
                <a:solidFill>
                  <a:srgbClr val="C00000"/>
                </a:solidFill>
              </a:rPr>
              <a:t>It is a heavenly banner; it is to all those who are privileged with the sweets of liberty, like the cooling shades and refreshing waters of a great rock in a thirsty and weary land. </a:t>
            </a:r>
          </a:p>
          <a:p>
            <a:r>
              <a:rPr lang="en-US" b="1" dirty="0">
                <a:solidFill>
                  <a:srgbClr val="C00000"/>
                </a:solidFill>
              </a:rPr>
              <a:t>It is like a great tree under whose branches men from every clime can be shielded from the burning rays of the sun.”</a:t>
            </a:r>
          </a:p>
        </p:txBody>
      </p:sp>
      <p:pic>
        <p:nvPicPr>
          <p:cNvPr id="4" name="Picture 2" descr="Related image">
            <a:extLst>
              <a:ext uri="{FF2B5EF4-FFF2-40B4-BE49-F238E27FC236}">
                <a16:creationId xmlns:a16="http://schemas.microsoft.com/office/drawing/2014/main" id="{8CBC23AA-6D1F-4B90-ACD0-400425E68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480" y="1845734"/>
            <a:ext cx="5242432" cy="3503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0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81361-F594-4B7E-B33D-B62530D1F786}"/>
              </a:ext>
            </a:extLst>
          </p:cNvPr>
          <p:cNvSpPr>
            <a:spLocks noGrp="1"/>
          </p:cNvSpPr>
          <p:nvPr>
            <p:ph type="title"/>
          </p:nvPr>
        </p:nvSpPr>
        <p:spPr/>
        <p:txBody>
          <a:bodyPr>
            <a:normAutofit/>
          </a:bodyPr>
          <a:lstStyle/>
          <a:p>
            <a:r>
              <a:rPr lang="en-US" sz="6600" b="1" dirty="0">
                <a:solidFill>
                  <a:srgbClr val="C00000"/>
                </a:solidFill>
              </a:rPr>
              <a:t>Wilford Woodruff</a:t>
            </a:r>
          </a:p>
        </p:txBody>
      </p:sp>
      <p:sp>
        <p:nvSpPr>
          <p:cNvPr id="3" name="Content Placeholder 2">
            <a:extLst>
              <a:ext uri="{FF2B5EF4-FFF2-40B4-BE49-F238E27FC236}">
                <a16:creationId xmlns:a16="http://schemas.microsoft.com/office/drawing/2014/main" id="{322ED21B-E67D-4ECF-B6A0-FE23F45014E6}"/>
              </a:ext>
            </a:extLst>
          </p:cNvPr>
          <p:cNvSpPr>
            <a:spLocks noGrp="1"/>
          </p:cNvSpPr>
          <p:nvPr>
            <p:ph idx="1"/>
          </p:nvPr>
        </p:nvSpPr>
        <p:spPr>
          <a:xfrm>
            <a:off x="1097280" y="1845734"/>
            <a:ext cx="4930296" cy="4023360"/>
          </a:xfrm>
        </p:spPr>
        <p:txBody>
          <a:bodyPr>
            <a:normAutofit/>
          </a:bodyPr>
          <a:lstStyle/>
          <a:p>
            <a:r>
              <a:rPr lang="en-US" sz="2400" b="1" dirty="0">
                <a:solidFill>
                  <a:srgbClr val="002060"/>
                </a:solidFill>
              </a:rPr>
              <a:t>“Those men who laid the foundation of this American government and signed the Declaration of Independence were the best spirits the God of heaven could find on the face of the earth.   </a:t>
            </a:r>
          </a:p>
          <a:p>
            <a:r>
              <a:rPr lang="en-US" sz="2400" b="1" dirty="0">
                <a:solidFill>
                  <a:srgbClr val="002060"/>
                </a:solidFill>
              </a:rPr>
              <a:t>They were choice spirits, not wicked men.   General Washington and all the men that labored for the purpose were inspired of the Lord.” </a:t>
            </a:r>
          </a:p>
        </p:txBody>
      </p:sp>
      <p:pic>
        <p:nvPicPr>
          <p:cNvPr id="4" name="Picture 2" descr="Related image">
            <a:extLst>
              <a:ext uri="{FF2B5EF4-FFF2-40B4-BE49-F238E27FC236}">
                <a16:creationId xmlns:a16="http://schemas.microsoft.com/office/drawing/2014/main" id="{0E9D8F03-F444-47C1-B7AF-2AA330A228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480" y="1845734"/>
            <a:ext cx="5242432" cy="3503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3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2ABB703-2B0E-4C3B-B4A2-F3973548E5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2A73093-4B9D-420D-B17E-52293703A1D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E95DA498-D9A2-4DA9-B9DA-B3776E08CF7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9C21570E-E159-49A6-9891-FA397B7A92D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11266" name="Picture 2" descr="Image result for john adams">
            <a:extLst>
              <a:ext uri="{FF2B5EF4-FFF2-40B4-BE49-F238E27FC236}">
                <a16:creationId xmlns:a16="http://schemas.microsoft.com/office/drawing/2014/main" id="{A708D9FF-596C-4DFF-BB0B-F3349ABF5D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32" y="645106"/>
            <a:ext cx="5247747" cy="52477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5049B61-5C9F-4123-8656-F613C5EE6881}"/>
              </a:ext>
            </a:extLst>
          </p:cNvPr>
          <p:cNvSpPr>
            <a:spLocks noGrp="1"/>
          </p:cNvSpPr>
          <p:nvPr>
            <p:ph type="title"/>
          </p:nvPr>
        </p:nvSpPr>
        <p:spPr>
          <a:xfrm>
            <a:off x="6411685" y="634946"/>
            <a:ext cx="5127171" cy="1450757"/>
          </a:xfrm>
        </p:spPr>
        <p:txBody>
          <a:bodyPr>
            <a:normAutofit/>
          </a:bodyPr>
          <a:lstStyle/>
          <a:p>
            <a:r>
              <a:rPr lang="en-US" sz="6600" b="1" dirty="0">
                <a:solidFill>
                  <a:srgbClr val="C00000"/>
                </a:solidFill>
              </a:rPr>
              <a:t>John Adams</a:t>
            </a:r>
          </a:p>
        </p:txBody>
      </p:sp>
      <p:sp>
        <p:nvSpPr>
          <p:cNvPr id="3" name="Content Placeholder 2">
            <a:extLst>
              <a:ext uri="{FF2B5EF4-FFF2-40B4-BE49-F238E27FC236}">
                <a16:creationId xmlns:a16="http://schemas.microsoft.com/office/drawing/2014/main" id="{7D38CED4-E902-4F40-9376-248B2BF35A7F}"/>
              </a:ext>
            </a:extLst>
          </p:cNvPr>
          <p:cNvSpPr>
            <a:spLocks noGrp="1"/>
          </p:cNvSpPr>
          <p:nvPr>
            <p:ph idx="1"/>
          </p:nvPr>
        </p:nvSpPr>
        <p:spPr>
          <a:xfrm>
            <a:off x="6411684" y="2198914"/>
            <a:ext cx="5127172" cy="3670180"/>
          </a:xfrm>
        </p:spPr>
        <p:txBody>
          <a:bodyPr>
            <a:normAutofit/>
          </a:bodyPr>
          <a:lstStyle/>
          <a:p>
            <a:r>
              <a:rPr lang="en-US" b="1" dirty="0">
                <a:solidFill>
                  <a:srgbClr val="C00000"/>
                </a:solidFill>
              </a:rPr>
              <a:t>“I always consider the settlement of America with reverence and wonder, as the opening scene and design in Providence for the illumination of the ignorant, and the emancipation of the slavish part of mankind all over the earth.”</a:t>
            </a:r>
          </a:p>
          <a:p>
            <a:endParaRPr lang="en-US" b="1" dirty="0">
              <a:solidFill>
                <a:srgbClr val="C00000"/>
              </a:solidFill>
            </a:endParaRPr>
          </a:p>
          <a:p>
            <a:r>
              <a:rPr lang="en-US" b="1" dirty="0">
                <a:solidFill>
                  <a:srgbClr val="C00000"/>
                </a:solidFill>
              </a:rPr>
              <a:t>This is the Manifest Destiny and American Exceptionalism the founders sought for. </a:t>
            </a:r>
          </a:p>
        </p:txBody>
      </p:sp>
    </p:spTree>
    <p:extLst>
      <p:ext uri="{BB962C8B-B14F-4D97-AF65-F5344CB8AC3E}">
        <p14:creationId xmlns:p14="http://schemas.microsoft.com/office/powerpoint/2010/main" val="4164675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rPr>
              <a:t>Dedication of the Idaho Falls Temple</a:t>
            </a:r>
          </a:p>
        </p:txBody>
      </p:sp>
      <p:sp>
        <p:nvSpPr>
          <p:cNvPr id="3" name="Content Placeholder 2"/>
          <p:cNvSpPr>
            <a:spLocks noGrp="1"/>
          </p:cNvSpPr>
          <p:nvPr>
            <p:ph idx="1"/>
          </p:nvPr>
        </p:nvSpPr>
        <p:spPr/>
        <p:txBody>
          <a:bodyPr>
            <a:noAutofit/>
          </a:bodyPr>
          <a:lstStyle/>
          <a:p>
            <a:r>
              <a:rPr lang="en-US" sz="2800" b="1" dirty="0">
                <a:solidFill>
                  <a:srgbClr val="7030A0"/>
                </a:solidFill>
              </a:rPr>
              <a:t>'We thank thee that thou hast revealed to us that those who gave us our constitutional form of government were men wise in thy sight and that thou didst raise them up for the very purpose of putting forth that sacred document </a:t>
            </a:r>
          </a:p>
          <a:p>
            <a:r>
              <a:rPr lang="en-US" sz="2800" b="1" dirty="0">
                <a:solidFill>
                  <a:srgbClr val="7030A0"/>
                </a:solidFill>
              </a:rPr>
              <a:t>"'We pray that kings and rulers and the peoples of all nations under heaven may be persuaded of the blessings enjoyed by the people of this land by reason of their freedom and under thy guidance and be constrained to adopt similar governmental systems, thus to fulfill the ancient prophecy of Isaiah and Micah that " . . . out of Zion shall go forth the law</a:t>
            </a:r>
          </a:p>
        </p:txBody>
      </p:sp>
    </p:spTree>
    <p:extLst>
      <p:ext uri="{BB962C8B-B14F-4D97-AF65-F5344CB8AC3E}">
        <p14:creationId xmlns:p14="http://schemas.microsoft.com/office/powerpoint/2010/main" val="2294820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1778E-11F2-4998-8D87-579E30FAA26F}"/>
              </a:ext>
            </a:extLst>
          </p:cNvPr>
          <p:cNvSpPr>
            <a:spLocks noGrp="1"/>
          </p:cNvSpPr>
          <p:nvPr>
            <p:ph type="title"/>
          </p:nvPr>
        </p:nvSpPr>
        <p:spPr/>
        <p:txBody>
          <a:bodyPr>
            <a:normAutofit/>
          </a:bodyPr>
          <a:lstStyle/>
          <a:p>
            <a:r>
              <a:rPr lang="en-US" sz="7200" b="1" dirty="0">
                <a:solidFill>
                  <a:srgbClr val="C00000"/>
                </a:solidFill>
              </a:rPr>
              <a:t>John Fiske</a:t>
            </a:r>
          </a:p>
        </p:txBody>
      </p:sp>
      <p:sp>
        <p:nvSpPr>
          <p:cNvPr id="3" name="Content Placeholder 2">
            <a:extLst>
              <a:ext uri="{FF2B5EF4-FFF2-40B4-BE49-F238E27FC236}">
                <a16:creationId xmlns:a16="http://schemas.microsoft.com/office/drawing/2014/main" id="{6A91B6C0-9F99-4D24-9B40-CC9F1C2F0C09}"/>
              </a:ext>
            </a:extLst>
          </p:cNvPr>
          <p:cNvSpPr>
            <a:spLocks noGrp="1"/>
          </p:cNvSpPr>
          <p:nvPr>
            <p:ph idx="1"/>
          </p:nvPr>
        </p:nvSpPr>
        <p:spPr>
          <a:xfrm>
            <a:off x="1097280" y="1845734"/>
            <a:ext cx="4959571" cy="4023360"/>
          </a:xfrm>
        </p:spPr>
        <p:txBody>
          <a:bodyPr>
            <a:normAutofit lnSpcReduction="10000"/>
          </a:bodyPr>
          <a:lstStyle/>
          <a:p>
            <a:r>
              <a:rPr lang="en-US" b="1" dirty="0">
                <a:solidFill>
                  <a:srgbClr val="C00000"/>
                </a:solidFill>
              </a:rPr>
              <a:t>They believed that they were doing a wonderful thing. They felt themselves to be instruments in accomplishing a kind of “manifest destiny”. Their exodus from Europe was that of a chosen people who were at length to lay the everlasting foundations of God’s kingdom upon earth…</a:t>
            </a:r>
          </a:p>
          <a:p>
            <a:r>
              <a:rPr lang="en-US" b="1" dirty="0">
                <a:solidFill>
                  <a:srgbClr val="C00000"/>
                </a:solidFill>
              </a:rPr>
              <a:t>This steadfast faith in an unseen ruler and guide was to them a pillar of cloud by day and of fire by night. It was of great moral value. It gave them a clearness of purpose and concentration of strength, and contributed towards making them, like the children of Israel, a people of indestructible vitality and aggressive energy.</a:t>
            </a:r>
          </a:p>
        </p:txBody>
      </p:sp>
      <p:pic>
        <p:nvPicPr>
          <p:cNvPr id="4" name="Picture 2" descr="Related image">
            <a:extLst>
              <a:ext uri="{FF2B5EF4-FFF2-40B4-BE49-F238E27FC236}">
                <a16:creationId xmlns:a16="http://schemas.microsoft.com/office/drawing/2014/main" id="{D528F317-A3CE-4F5C-A60F-1C529770B6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480" y="1845734"/>
            <a:ext cx="5242432" cy="3503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73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4AF0-75C2-4427-A75E-A043596637A9}"/>
              </a:ext>
            </a:extLst>
          </p:cNvPr>
          <p:cNvSpPr>
            <a:spLocks noGrp="1"/>
          </p:cNvSpPr>
          <p:nvPr>
            <p:ph type="title"/>
          </p:nvPr>
        </p:nvSpPr>
        <p:spPr>
          <a:xfrm>
            <a:off x="738231" y="286603"/>
            <a:ext cx="10417449" cy="1450757"/>
          </a:xfrm>
        </p:spPr>
        <p:txBody>
          <a:bodyPr>
            <a:normAutofit/>
          </a:bodyPr>
          <a:lstStyle/>
          <a:p>
            <a:r>
              <a:rPr lang="en-US" sz="7200" b="1" dirty="0">
                <a:solidFill>
                  <a:srgbClr val="C00000"/>
                </a:solidFill>
              </a:rPr>
              <a:t>Question</a:t>
            </a:r>
          </a:p>
        </p:txBody>
      </p:sp>
      <p:sp>
        <p:nvSpPr>
          <p:cNvPr id="3" name="Content Placeholder 2">
            <a:extLst>
              <a:ext uri="{FF2B5EF4-FFF2-40B4-BE49-F238E27FC236}">
                <a16:creationId xmlns:a16="http://schemas.microsoft.com/office/drawing/2014/main" id="{930E14C7-ADE5-42EB-B957-FE220A619F4B}"/>
              </a:ext>
            </a:extLst>
          </p:cNvPr>
          <p:cNvSpPr>
            <a:spLocks noGrp="1"/>
          </p:cNvSpPr>
          <p:nvPr>
            <p:ph idx="1"/>
          </p:nvPr>
        </p:nvSpPr>
        <p:spPr>
          <a:xfrm>
            <a:off x="570452" y="1845734"/>
            <a:ext cx="4806892" cy="4023360"/>
          </a:xfrm>
        </p:spPr>
        <p:txBody>
          <a:bodyPr>
            <a:normAutofit/>
          </a:bodyPr>
          <a:lstStyle/>
          <a:p>
            <a:r>
              <a:rPr lang="en-US" sz="3200" b="1" dirty="0">
                <a:solidFill>
                  <a:srgbClr val="C00000"/>
                </a:solidFill>
              </a:rPr>
              <a:t>What was so unique about the Founding Fathers and why were they different from any other set of “freedom Fighters” in any other country?</a:t>
            </a:r>
          </a:p>
        </p:txBody>
      </p:sp>
      <p:pic>
        <p:nvPicPr>
          <p:cNvPr id="2050" name="Picture 2" descr="Related image">
            <a:extLst>
              <a:ext uri="{FF2B5EF4-FFF2-40B4-BE49-F238E27FC236}">
                <a16:creationId xmlns:a16="http://schemas.microsoft.com/office/drawing/2014/main" id="{D6C5A2CF-FA4A-442A-89D2-9A26E0D429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480" y="1845734"/>
            <a:ext cx="5242432" cy="3503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421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80A6A-F049-47A3-B7A7-F2B6D1B6590C}"/>
              </a:ext>
            </a:extLst>
          </p:cNvPr>
          <p:cNvSpPr>
            <a:spLocks noGrp="1"/>
          </p:cNvSpPr>
          <p:nvPr>
            <p:ph type="title"/>
          </p:nvPr>
        </p:nvSpPr>
        <p:spPr>
          <a:xfrm>
            <a:off x="671119" y="286603"/>
            <a:ext cx="10484561" cy="1450757"/>
          </a:xfrm>
        </p:spPr>
        <p:txBody>
          <a:bodyPr>
            <a:normAutofit/>
          </a:bodyPr>
          <a:lstStyle/>
          <a:p>
            <a:r>
              <a:rPr lang="en-US" sz="7200" b="1" dirty="0">
                <a:solidFill>
                  <a:srgbClr val="7030A0"/>
                </a:solidFill>
              </a:rPr>
              <a:t>Founding Fathers</a:t>
            </a:r>
          </a:p>
        </p:txBody>
      </p:sp>
      <p:sp>
        <p:nvSpPr>
          <p:cNvPr id="3" name="Content Placeholder 2">
            <a:extLst>
              <a:ext uri="{FF2B5EF4-FFF2-40B4-BE49-F238E27FC236}">
                <a16:creationId xmlns:a16="http://schemas.microsoft.com/office/drawing/2014/main" id="{9E63F629-6063-4A47-8A80-BC81F3FD2702}"/>
              </a:ext>
            </a:extLst>
          </p:cNvPr>
          <p:cNvSpPr>
            <a:spLocks noGrp="1"/>
          </p:cNvSpPr>
          <p:nvPr>
            <p:ph idx="1"/>
          </p:nvPr>
        </p:nvSpPr>
        <p:spPr>
          <a:xfrm>
            <a:off x="671119" y="1845734"/>
            <a:ext cx="5235159" cy="4023360"/>
          </a:xfrm>
        </p:spPr>
        <p:txBody>
          <a:bodyPr>
            <a:normAutofit/>
          </a:bodyPr>
          <a:lstStyle/>
          <a:p>
            <a:r>
              <a:rPr lang="en-US" sz="3200" b="1" dirty="0">
                <a:solidFill>
                  <a:srgbClr val="C00000"/>
                </a:solidFill>
              </a:rPr>
              <a:t>Englishmen- With proper classical education</a:t>
            </a:r>
          </a:p>
          <a:p>
            <a:r>
              <a:rPr lang="en-US" sz="3200" b="1" dirty="0">
                <a:solidFill>
                  <a:srgbClr val="C00000"/>
                </a:solidFill>
              </a:rPr>
              <a:t>Particular Love/Hate with Oxford’s William Blackstone (Commentaries on the Laws of England)   1758</a:t>
            </a:r>
          </a:p>
          <a:p>
            <a:r>
              <a:rPr lang="en-US" sz="3200" b="1" dirty="0">
                <a:solidFill>
                  <a:srgbClr val="C00000"/>
                </a:solidFill>
              </a:rPr>
              <a:t>Belief in “Natural Laws”</a:t>
            </a:r>
          </a:p>
          <a:p>
            <a:endParaRPr lang="en-US" sz="3200" b="1" dirty="0">
              <a:solidFill>
                <a:srgbClr val="C00000"/>
              </a:solidFill>
            </a:endParaRPr>
          </a:p>
        </p:txBody>
      </p:sp>
      <p:pic>
        <p:nvPicPr>
          <p:cNvPr id="4" name="Picture 2" descr="Related image">
            <a:extLst>
              <a:ext uri="{FF2B5EF4-FFF2-40B4-BE49-F238E27FC236}">
                <a16:creationId xmlns:a16="http://schemas.microsoft.com/office/drawing/2014/main" id="{2DF7524F-2338-4165-9B0F-A02ED7522F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480" y="1845734"/>
            <a:ext cx="5242432" cy="3503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09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8494</TotalTime>
  <Words>1725</Words>
  <Application>Microsoft Office PowerPoint</Application>
  <PresentationFormat>Widescreen</PresentationFormat>
  <Paragraphs>94</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Lucida Grande</vt:lpstr>
      <vt:lpstr>Retrospect</vt:lpstr>
      <vt:lpstr>America- Manifest Destiny</vt:lpstr>
      <vt:lpstr>John Lothrop</vt:lpstr>
      <vt:lpstr>Joseph Smith</vt:lpstr>
      <vt:lpstr>Wilford Woodruff</vt:lpstr>
      <vt:lpstr>John Adams</vt:lpstr>
      <vt:lpstr>Dedication of the Idaho Falls Temple</vt:lpstr>
      <vt:lpstr>John Fiske</vt:lpstr>
      <vt:lpstr>Question</vt:lpstr>
      <vt:lpstr>Founding Fathers</vt:lpstr>
      <vt:lpstr>Blackstone on Natural Laws</vt:lpstr>
      <vt:lpstr>Marcus Tullius Cicero</vt:lpstr>
      <vt:lpstr>One More Cicero</vt:lpstr>
      <vt:lpstr>Book of Mormon?</vt:lpstr>
      <vt:lpstr>PowerPoint Presentation</vt:lpstr>
      <vt:lpstr>PowerPoint Presentation</vt:lpstr>
      <vt:lpstr>PowerPoint Presentation</vt:lpstr>
      <vt:lpstr>5000 Year Leap</vt:lpstr>
      <vt:lpstr>Law of Moses</vt:lpstr>
      <vt:lpstr>Benjamin Franklin</vt:lpstr>
      <vt:lpstr>PowerPoint Presentation</vt:lpstr>
      <vt:lpstr>PowerPoint Presentation</vt:lpstr>
      <vt:lpstr>Dedication of the Idaho Falls Temple</vt:lpstr>
      <vt:lpstr>George Washington at Valley Forge</vt:lpstr>
      <vt:lpstr>The Refuge from the Coming Storm</vt:lpstr>
      <vt:lpstr>The Solution</vt:lpstr>
      <vt:lpstr>Thomas Paine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 Manifest Destiny</dc:title>
  <dc:creator>Kevin Hinckley</dc:creator>
  <cp:lastModifiedBy>Kevin Hinckley</cp:lastModifiedBy>
  <cp:revision>3</cp:revision>
  <dcterms:created xsi:type="dcterms:W3CDTF">2017-09-30T14:47:07Z</dcterms:created>
  <dcterms:modified xsi:type="dcterms:W3CDTF">2017-10-06T13:33:06Z</dcterms:modified>
</cp:coreProperties>
</file>