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0670" y="758952"/>
            <a:ext cx="5175010" cy="356616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Take your family and flee!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8951" y="4455621"/>
            <a:ext cx="50295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1 Nephi 1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www.lightplanet.com/mormons/book_of_mormon/people/le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2" y="409832"/>
            <a:ext cx="5289635" cy="61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rbesau.de/images/frau_s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10" y="114519"/>
            <a:ext cx="4355375" cy="29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1371" y="286603"/>
            <a:ext cx="10524309" cy="1450757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Life Script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31371" y="1737360"/>
            <a:ext cx="5586548" cy="4337352"/>
          </a:xfrm>
        </p:spPr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Grievance/Grudge/Victim Story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Repeat it often in your head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Tell your grievance to other people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Relive the emotional trauma when triggered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You are the victim, controlled by another’s unfairness.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Harden your “captive” self image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Make daily decisions based on that image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17919" y="1737360"/>
            <a:ext cx="5691051" cy="4023360"/>
          </a:xfrm>
        </p:spPr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2060"/>
                </a:solidFill>
              </a:rPr>
              <a:t>Gratitude Story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Nephi 1:1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Repeat it often in your head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Tell your gratitude to other people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Remember but do not re-live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You are blessed, despite life’s </a:t>
            </a:r>
            <a:r>
              <a:rPr lang="en-US" sz="2400" b="1" dirty="0" err="1" smtClean="0">
                <a:solidFill>
                  <a:srgbClr val="002060"/>
                </a:solidFill>
              </a:rPr>
              <a:t>unfairnesses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Mold your self image as “one who is loved” and overcome</a:t>
            </a:r>
            <a:r>
              <a:rPr lang="en-US" sz="2400" b="1" dirty="0">
                <a:solidFill>
                  <a:srgbClr val="002060"/>
                </a:solidFill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</a:rPr>
              <a:t> hard things.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Make daily decisions based on that image.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767" y="3262182"/>
            <a:ext cx="4850438" cy="305623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Rediscovery (and editing) of the Book of Deuteronomy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Strict adherence to the letter of Law of Moses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Limited all sacrifice to the Temple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Belief in Israel’s ‘righteousness’ [and divine protection] due to strict obedience to the Law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3336324"/>
            <a:ext cx="5158534" cy="23844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Persecution of false prophets (visionaries)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Rejection of any additional divine guidance outside of the Law (A Torah, a Torah, we have a Torah!)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Strict punishment against any preforming sacrifices outside the Temple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1210" y="766118"/>
            <a:ext cx="3921211" cy="2718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Josiah’s Reforms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 BC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7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Lehi’s Family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5937835" cy="443795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The situation in Jerusalem after Josiah’s reforms may shed some light on understanding </a:t>
            </a:r>
            <a:r>
              <a:rPr lang="en-US" sz="2400" b="1" dirty="0" err="1">
                <a:solidFill>
                  <a:srgbClr val="7030A0"/>
                </a:solidFill>
              </a:rPr>
              <a:t>Laman</a:t>
            </a:r>
            <a:r>
              <a:rPr lang="en-US" sz="2400" b="1" dirty="0">
                <a:solidFill>
                  <a:srgbClr val="7030A0"/>
                </a:solidFill>
              </a:rPr>
              <a:t> and </a:t>
            </a:r>
            <a:r>
              <a:rPr lang="en-US" sz="2400" b="1" dirty="0" err="1">
                <a:solidFill>
                  <a:srgbClr val="7030A0"/>
                </a:solidFill>
              </a:rPr>
              <a:t>Lemuel</a:t>
            </a:r>
            <a:r>
              <a:rPr lang="en-US" sz="2400" b="1" dirty="0">
                <a:solidFill>
                  <a:srgbClr val="7030A0"/>
                </a:solidFill>
              </a:rPr>
              <a:t> as well as illuminating some of the religious conflict that runs throughout the Book of Mormon. …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Lehi’s </a:t>
            </a:r>
            <a:r>
              <a:rPr lang="en-US" sz="2400" b="1" dirty="0">
                <a:solidFill>
                  <a:srgbClr val="7030A0"/>
                </a:solidFill>
              </a:rPr>
              <a:t>family may be a microcosm of the conflict in Jerusalem between those who espoused Josiah’s </a:t>
            </a:r>
            <a:r>
              <a:rPr lang="en-US" sz="2400" b="1" dirty="0" err="1">
                <a:solidFill>
                  <a:srgbClr val="7030A0"/>
                </a:solidFill>
              </a:rPr>
              <a:t>Deuteronomic</a:t>
            </a:r>
            <a:r>
              <a:rPr lang="en-US" sz="2400" b="1" dirty="0">
                <a:solidFill>
                  <a:srgbClr val="7030A0"/>
                </a:solidFill>
              </a:rPr>
              <a:t> reforms and the pre-reform religion. Lehi’s theology had affinities with the older religion.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What </a:t>
            </a:r>
            <a:r>
              <a:rPr lang="en-US" sz="2400" b="1" dirty="0">
                <a:solidFill>
                  <a:srgbClr val="7030A0"/>
                </a:solidFill>
              </a:rPr>
              <a:t>if </a:t>
            </a:r>
            <a:r>
              <a:rPr lang="en-US" sz="2400" b="1" dirty="0" err="1">
                <a:solidFill>
                  <a:srgbClr val="7030A0"/>
                </a:solidFill>
              </a:rPr>
              <a:t>Laman</a:t>
            </a:r>
            <a:r>
              <a:rPr lang="en-US" sz="2400" b="1" dirty="0">
                <a:solidFill>
                  <a:srgbClr val="7030A0"/>
                </a:solidFill>
              </a:rPr>
              <a:t> and </a:t>
            </a:r>
            <a:r>
              <a:rPr lang="en-US" sz="2400" b="1" dirty="0" err="1">
                <a:solidFill>
                  <a:srgbClr val="7030A0"/>
                </a:solidFill>
              </a:rPr>
              <a:t>Lemuel</a:t>
            </a:r>
            <a:r>
              <a:rPr lang="en-US" sz="2400" b="1" dirty="0">
                <a:solidFill>
                  <a:srgbClr val="7030A0"/>
                </a:solidFill>
              </a:rPr>
              <a:t> were believers in the </a:t>
            </a:r>
            <a:r>
              <a:rPr lang="en-US" sz="2400" b="1" dirty="0" smtClean="0">
                <a:solidFill>
                  <a:srgbClr val="7030A0"/>
                </a:solidFill>
              </a:rPr>
              <a:t>reform?</a:t>
            </a:r>
          </a:p>
          <a:p>
            <a:r>
              <a:rPr lang="en-US" sz="900" dirty="0"/>
              <a:t>Brant A. Gardner, </a:t>
            </a:r>
            <a:r>
              <a:rPr lang="en-US" sz="900" i="1" dirty="0"/>
              <a:t>Second Witness: Analytical and Contextual Commentary on the Book of Mormon</a:t>
            </a:r>
            <a:r>
              <a:rPr lang="en-US" sz="900" dirty="0"/>
              <a:t>, 6 vols. (Salt Lake City, Utah: Greg </a:t>
            </a:r>
            <a:r>
              <a:rPr lang="en-US" sz="900" dirty="0" err="1"/>
              <a:t>Kofford</a:t>
            </a:r>
            <a:r>
              <a:rPr lang="en-US" sz="900" dirty="0"/>
              <a:t> Books, 2007–2008), 1:92.</a:t>
            </a:r>
            <a:endParaRPr lang="en-US" sz="900" dirty="0"/>
          </a:p>
        </p:txBody>
      </p:sp>
      <p:pic>
        <p:nvPicPr>
          <p:cNvPr id="3074" name="Picture 2" descr="https://www.lds.org/bc/content/shared/content/images/gospel-library/manual/897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12" y="286603"/>
            <a:ext cx="4391712" cy="59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9a/1a/4f/9a1a4fb80b78ae0aabb6d9e2f180e9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593" y="90177"/>
            <a:ext cx="8554171" cy="145075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BC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Nephi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1 Nephi 1:1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2.wp.com/www.mormonwomenstand.com/wp-content/uploads/2014/12/Ne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59" y="90616"/>
            <a:ext cx="5093127" cy="66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tepbystep.alancminer.com/helper/Generate/24_1n1_2_egypt_am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" y="-313038"/>
            <a:ext cx="9869874" cy="65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ormonitemusings.files.wordpress.com/2013/10/caractors-document-blog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 b="42297"/>
          <a:stretch/>
        </p:blipFill>
        <p:spPr bwMode="auto">
          <a:xfrm>
            <a:off x="831078" y="3337590"/>
            <a:ext cx="14753424" cy="52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The Lord of Hosts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Seeing the ‘sod’ (</a:t>
            </a:r>
            <a:r>
              <a:rPr lang="en-US" sz="5400" b="1" dirty="0" err="1" smtClean="0">
                <a:solidFill>
                  <a:srgbClr val="002060"/>
                </a:solidFill>
              </a:rPr>
              <a:t>Heb</a:t>
            </a:r>
            <a:r>
              <a:rPr lang="en-US" sz="5400" b="1" dirty="0" smtClean="0">
                <a:solidFill>
                  <a:srgbClr val="002060"/>
                </a:solidFill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</a:rPr>
              <a:t>cowd</a:t>
            </a:r>
            <a:r>
              <a:rPr lang="en-US" sz="5400" b="1" dirty="0" smtClean="0">
                <a:solidFill>
                  <a:srgbClr val="002060"/>
                </a:solidFill>
              </a:rPr>
              <a:t>)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 Nephi 1:8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Jeremiah 23:18,22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vashtiqvega.files.wordpress.com/2014/12/jacobs-ladder.jpg?w=490&amp;h=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60" y="1845734"/>
            <a:ext cx="3971655" cy="47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I, Nephi, will show unto you…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4536" cy="4023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1 Nephi 1:20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1 Nephi 1:1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media.ldscdn.org/images/media-library/gospel-art/book-of-mormon/nephi-broken-bow-447426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6" y="1672282"/>
            <a:ext cx="3390075" cy="51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Grief and Forgiveness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24269" y="2715587"/>
            <a:ext cx="1186004" cy="642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1184564" y="3320456"/>
            <a:ext cx="4609833" cy="9234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Response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922" y="1830184"/>
            <a:ext cx="4456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Grieving a Loss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5530" y="1773189"/>
            <a:ext cx="3919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Forgiveness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5755597" y="1959339"/>
            <a:ext cx="1051394" cy="793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859042" y="2874022"/>
            <a:ext cx="5388623" cy="335476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7030A0"/>
                </a:solidFill>
              </a:rPr>
              <a:t>Goal: Pursuing Peace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How?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1) Avoid personalization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2) Rewrite the story you tell yourself and others (Hero or Victim)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3) Develop a gratitude disposition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ocialmoms.com/wp-content/uploads/2012/04/grief-loss-sad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74" y="4328698"/>
            <a:ext cx="4210594" cy="25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  <p:bldP spid="11" grpId="0"/>
      <p:bldP spid="12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4532</TotalTime>
  <Words>348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Take your family and flee!</vt:lpstr>
      <vt:lpstr>PowerPoint Presentation</vt:lpstr>
      <vt:lpstr>Lehi’s Family</vt:lpstr>
      <vt:lpstr>600 BC</vt:lpstr>
      <vt:lpstr>Nephi</vt:lpstr>
      <vt:lpstr>PowerPoint Presentation</vt:lpstr>
      <vt:lpstr>The Lord of Hosts Seeing the ‘sod’ (Heb: cowd)</vt:lpstr>
      <vt:lpstr>I, Nephi, will show unto you…</vt:lpstr>
      <vt:lpstr>Grief and Forgiveness</vt:lpstr>
      <vt:lpstr>Life Script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your family and flee!</dc:title>
  <dc:creator>Kevin Hinckley</dc:creator>
  <cp:lastModifiedBy>Kevin Hinckley</cp:lastModifiedBy>
  <cp:revision>18</cp:revision>
  <dcterms:created xsi:type="dcterms:W3CDTF">2015-09-16T13:12:30Z</dcterms:created>
  <dcterms:modified xsi:type="dcterms:W3CDTF">2015-09-19T16:44:57Z</dcterms:modified>
</cp:coreProperties>
</file>