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2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1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7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6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AD2A17-B7C1-4C16-AFA0-D4A4988DD737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C96368-DF28-4E36-B025-7BC3DE1AF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3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ompkJUMQEk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410" y="357735"/>
            <a:ext cx="10058400" cy="134976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Sticks and Bones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When your mom is talking about embarrassing stuff in her testimony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1985356"/>
            <a:ext cx="10721288" cy="4502941"/>
          </a:xfrm>
        </p:spPr>
      </p:pic>
    </p:spTree>
    <p:extLst>
      <p:ext uri="{BB962C8B-B14F-4D97-AF65-F5344CB8AC3E}">
        <p14:creationId xmlns:p14="http://schemas.microsoft.com/office/powerpoint/2010/main" val="40749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First day in the N</a:t>
            </a:r>
            <a:r>
              <a:rPr lang="en-US" sz="7200" b="1" dirty="0" smtClean="0">
                <a:solidFill>
                  <a:srgbClr val="C00000"/>
                </a:solidFill>
              </a:rPr>
              <a:t>ursery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1" y="1881169"/>
            <a:ext cx="8810770" cy="4158683"/>
          </a:xfrm>
        </p:spPr>
      </p:pic>
    </p:spTree>
    <p:extLst>
      <p:ext uri="{BB962C8B-B14F-4D97-AF65-F5344CB8AC3E}">
        <p14:creationId xmlns:p14="http://schemas.microsoft.com/office/powerpoint/2010/main" val="15718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When you drive by the San Diego Temple for the first time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77" y="1761917"/>
            <a:ext cx="8574877" cy="4823368"/>
          </a:xfrm>
        </p:spPr>
      </p:pic>
    </p:spTree>
    <p:extLst>
      <p:ext uri="{BB962C8B-B14F-4D97-AF65-F5344CB8AC3E}">
        <p14:creationId xmlns:p14="http://schemas.microsoft.com/office/powerpoint/2010/main" val="7336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When you study Ezekiel….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3" y="1836821"/>
            <a:ext cx="10031663" cy="4299284"/>
          </a:xfrm>
        </p:spPr>
      </p:pic>
    </p:spTree>
    <p:extLst>
      <p:ext uri="{BB962C8B-B14F-4D97-AF65-F5344CB8AC3E}">
        <p14:creationId xmlns:p14="http://schemas.microsoft.com/office/powerpoint/2010/main" val="11054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110" y="286603"/>
            <a:ext cx="10390570" cy="1450757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Prophets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5110" y="1845734"/>
            <a:ext cx="5269929" cy="431247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 </a:t>
            </a:r>
            <a:r>
              <a:rPr lang="en-US" b="1" u="sng" dirty="0" smtClean="0"/>
              <a:t>Ezekiel 2: 9</a:t>
            </a:r>
            <a:r>
              <a:rPr lang="en-US" b="1" u="sng" dirty="0"/>
              <a:t> </a:t>
            </a:r>
            <a:r>
              <a:rPr lang="en-US" b="1" dirty="0"/>
              <a:t>¶And when I looked, behold, an hand </a:t>
            </a:r>
            <a:r>
              <a:rPr lang="en-US" b="1" i="1" dirty="0"/>
              <a:t>was</a:t>
            </a:r>
            <a:r>
              <a:rPr lang="en-US" b="1" dirty="0"/>
              <a:t> sent unto me</a:t>
            </a:r>
            <a:r>
              <a:rPr lang="en-US" b="1" dirty="0">
                <a:solidFill>
                  <a:srgbClr val="002060"/>
                </a:solidFill>
              </a:rPr>
              <a:t>; and, lo, a roll of a </a:t>
            </a:r>
            <a:r>
              <a:rPr lang="en-US" b="1" dirty="0" smtClean="0">
                <a:solidFill>
                  <a:srgbClr val="002060"/>
                </a:solidFill>
              </a:rPr>
              <a:t>book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was</a:t>
            </a:r>
            <a:r>
              <a:rPr lang="en-US" b="1" dirty="0" smtClean="0">
                <a:solidFill>
                  <a:srgbClr val="002060"/>
                </a:solidFill>
              </a:rPr>
              <a:t> therein</a:t>
            </a:r>
            <a:r>
              <a:rPr lang="en-US" b="1" dirty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en-US" b="1" dirty="0"/>
              <a:t> 10 And he spread it before me; and </a:t>
            </a:r>
            <a:r>
              <a:rPr lang="en-US" b="1" dirty="0" smtClean="0"/>
              <a:t>it </a:t>
            </a:r>
            <a:r>
              <a:rPr lang="en-US" b="1" i="1" dirty="0" smtClean="0"/>
              <a:t>was</a:t>
            </a:r>
            <a:r>
              <a:rPr lang="en-US" b="1" dirty="0"/>
              <a:t> </a:t>
            </a:r>
            <a:r>
              <a:rPr lang="en-US" b="1" dirty="0" smtClean="0"/>
              <a:t>written</a:t>
            </a:r>
            <a:r>
              <a:rPr lang="en-US" b="1" dirty="0"/>
              <a:t> within and without: and </a:t>
            </a:r>
            <a:r>
              <a:rPr lang="en-US" b="1" i="1" dirty="0"/>
              <a:t>there </a:t>
            </a:r>
            <a:r>
              <a:rPr lang="en-US" b="1" i="1" dirty="0" smtClean="0"/>
              <a:t>was</a:t>
            </a:r>
            <a:r>
              <a:rPr lang="en-US" b="1" dirty="0"/>
              <a:t> </a:t>
            </a:r>
            <a:r>
              <a:rPr lang="en-US" b="1" dirty="0" smtClean="0"/>
              <a:t>written </a:t>
            </a:r>
            <a:r>
              <a:rPr lang="en-US" b="1" dirty="0"/>
              <a:t>therein lamentations, and mourning, and woe.</a:t>
            </a:r>
          </a:p>
          <a:p>
            <a:pPr fontAlgn="base"/>
            <a:r>
              <a:rPr lang="en-US" b="1" dirty="0"/>
              <a:t>1 Moreover he said unto me, Son of man, eat that thou </a:t>
            </a:r>
            <a:r>
              <a:rPr lang="en-US" b="1" dirty="0" err="1"/>
              <a:t>findest</a:t>
            </a:r>
            <a:r>
              <a:rPr lang="en-US" b="1" dirty="0"/>
              <a:t>; </a:t>
            </a:r>
            <a:r>
              <a:rPr lang="en-US" b="1" dirty="0">
                <a:solidFill>
                  <a:srgbClr val="7030A0"/>
                </a:solidFill>
              </a:rPr>
              <a:t>eat this roll, and go speak unto the house of Israel.</a:t>
            </a:r>
          </a:p>
          <a:p>
            <a:pPr fontAlgn="base"/>
            <a:r>
              <a:rPr lang="en-US" b="1" dirty="0"/>
              <a:t> 2 So I opened my mouth, and he caused me to eat that roll.</a:t>
            </a:r>
          </a:p>
          <a:p>
            <a:pPr fontAlgn="base"/>
            <a:r>
              <a:rPr lang="en-US" b="1" dirty="0"/>
              <a:t> 3 And he said unto me, Son of man, cause thy belly to eat, and fill thy bowels with this roll that I give thee. </a:t>
            </a:r>
            <a:r>
              <a:rPr lang="en-US" b="1" dirty="0">
                <a:solidFill>
                  <a:srgbClr val="C00000"/>
                </a:solidFill>
              </a:rPr>
              <a:t>Then did </a:t>
            </a:r>
            <a:r>
              <a:rPr lang="en-US" b="1" dirty="0" smtClean="0">
                <a:solidFill>
                  <a:srgbClr val="C00000"/>
                </a:solidFill>
              </a:rPr>
              <a:t>I eat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  <a:r>
              <a:rPr lang="en-US" b="1" i="1" dirty="0">
                <a:solidFill>
                  <a:srgbClr val="C00000"/>
                </a:solidFill>
              </a:rPr>
              <a:t>it;</a:t>
            </a:r>
            <a:r>
              <a:rPr lang="en-US" b="1" dirty="0">
                <a:solidFill>
                  <a:srgbClr val="C00000"/>
                </a:solidFill>
              </a:rPr>
              <a:t> and it was in my mouth as honey for sweetness.</a:t>
            </a:r>
          </a:p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19" y="1845734"/>
            <a:ext cx="5408023" cy="451774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u="sng" dirty="0" smtClean="0"/>
              <a:t>Rev 10: 8</a:t>
            </a:r>
            <a:r>
              <a:rPr lang="en-US" b="1" dirty="0"/>
              <a:t> And the voice which I heard from heaven </a:t>
            </a:r>
            <a:r>
              <a:rPr lang="en-US" b="1" dirty="0" err="1"/>
              <a:t>spake</a:t>
            </a:r>
            <a:r>
              <a:rPr lang="en-US" b="1" dirty="0"/>
              <a:t> unto me again, and said, </a:t>
            </a:r>
            <a:r>
              <a:rPr lang="en-US" b="1" dirty="0">
                <a:solidFill>
                  <a:srgbClr val="002060"/>
                </a:solidFill>
              </a:rPr>
              <a:t>Go </a:t>
            </a:r>
            <a:r>
              <a:rPr lang="en-US" b="1" i="1" dirty="0">
                <a:solidFill>
                  <a:srgbClr val="002060"/>
                </a:solidFill>
              </a:rPr>
              <a:t>and</a:t>
            </a:r>
            <a:r>
              <a:rPr lang="en-US" b="1" dirty="0">
                <a:solidFill>
                  <a:srgbClr val="002060"/>
                </a:solidFill>
              </a:rPr>
              <a:t> take the little book which is open </a:t>
            </a:r>
            <a:r>
              <a:rPr lang="en-US" b="1" dirty="0"/>
              <a:t>in the hand of the angel which </a:t>
            </a:r>
            <a:r>
              <a:rPr lang="en-US" b="1" dirty="0" err="1"/>
              <a:t>standeth</a:t>
            </a:r>
            <a:r>
              <a:rPr lang="en-US" b="1" dirty="0"/>
              <a:t> upon the sea and upon the earth.</a:t>
            </a:r>
          </a:p>
          <a:p>
            <a:pPr fontAlgn="base"/>
            <a:r>
              <a:rPr lang="en-US" b="1" dirty="0"/>
              <a:t> 9 And I went unto the angel, and said unto him, Give me the little book. And he said unto me, </a:t>
            </a:r>
            <a:r>
              <a:rPr lang="en-US" b="1" dirty="0">
                <a:solidFill>
                  <a:srgbClr val="7030A0"/>
                </a:solidFill>
              </a:rPr>
              <a:t>Take </a:t>
            </a:r>
            <a:r>
              <a:rPr lang="en-US" b="1" i="1" dirty="0">
                <a:solidFill>
                  <a:srgbClr val="7030A0"/>
                </a:solidFill>
              </a:rPr>
              <a:t>it,</a:t>
            </a:r>
            <a:r>
              <a:rPr lang="en-US" b="1" dirty="0">
                <a:solidFill>
                  <a:srgbClr val="7030A0"/>
                </a:solidFill>
              </a:rPr>
              <a:t> and eat it up; </a:t>
            </a:r>
            <a:r>
              <a:rPr lang="en-US" b="1" dirty="0"/>
              <a:t>and it shall make thy belly bitter, but it shall be in thy mouth sweet as honey.</a:t>
            </a:r>
          </a:p>
          <a:p>
            <a:pPr fontAlgn="base"/>
            <a:r>
              <a:rPr lang="en-US" b="1" dirty="0"/>
              <a:t> 10 And </a:t>
            </a:r>
            <a:r>
              <a:rPr lang="en-US" b="1" dirty="0">
                <a:solidFill>
                  <a:srgbClr val="C00000"/>
                </a:solidFill>
              </a:rPr>
              <a:t>I took the little book out of the angel’s hand, </a:t>
            </a:r>
            <a:r>
              <a:rPr lang="en-US" b="1" dirty="0" smtClean="0">
                <a:solidFill>
                  <a:srgbClr val="C00000"/>
                </a:solidFill>
              </a:rPr>
              <a:t>and ate</a:t>
            </a:r>
            <a:r>
              <a:rPr lang="en-US" b="1" dirty="0">
                <a:solidFill>
                  <a:srgbClr val="C00000"/>
                </a:solidFill>
              </a:rPr>
              <a:t> it up; and it was in my mouth sweet as honey: </a:t>
            </a:r>
            <a:r>
              <a:rPr lang="en-US" b="1" dirty="0"/>
              <a:t>and as soon as I had eaten it, my belly was bitter.</a:t>
            </a:r>
          </a:p>
          <a:p>
            <a:endParaRPr lang="en-US" b="1" dirty="0"/>
          </a:p>
        </p:txBody>
      </p:sp>
      <p:pic>
        <p:nvPicPr>
          <p:cNvPr id="7" name="Picture 2" descr="https://www.lds.org/bc/content/shared/content/images/gospel-library/manual/35666/35666_all_004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06" y="4814874"/>
            <a:ext cx="2720807" cy="19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25" y="281656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Jewish Burials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biblicalisraeltours.com/wordpress/wp-content/uploads/2013/03/3-Tomb-Reconstruction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" y="2116322"/>
            <a:ext cx="5854083" cy="44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blicalisraeltours.com/wordpress/wp-content/uploads/2013/03/Arc-t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352974"/>
            <a:ext cx="6842625" cy="45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hepuritanhope.files.wordpress.com/2012/05/istock_000019194140xsmalle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325739" cy="69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433" y="1234733"/>
            <a:ext cx="10415761" cy="1529737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Sticks and Bones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052" y="3954453"/>
            <a:ext cx="3727581" cy="4023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37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QSEhUUExQUFRQXFxUVFxUUFxQVFRUUFRQWFxUXFRQYHCggGBonHBQVITEhJSkrLi4uFx8zODMsNygtLisBCgoKDg0OGhAQGiwkHyQsLCwsLCwsLCwsLCwsLCwsLCwsLCwsLCwsLCwsLCwsLCwsLCwsLCwsLCwsLCwsLCwsLP/AABEIAMIBAwMBIgACEQEDEQH/xAAbAAACAgMBAAAAAAAAAAAAAAADBAIFAAEGB//EADsQAAEDAgMGBAQEBgEFAQAAAAEAAhEDIQQSMQVBUWFxgQYTIpGhscHwFDJC0SNSYoLh8ZIVQ3Kywgf/xAAYAQADAQEAAAAAAAAAAAAAAAAAAQIDBP/EAB8RAQEBAAMAAwEBAQAAAAAAAAABEQISIQMxQVEiE//aAAwDAQACEQMRAD8A8iAWwEQMUgxIkAFINRBTU/LSMMNUw1EbTUxTSAOVbDUcU1LykaYAYpBqMKSmKaWgvkUgxH8tSywjQX8pDxODzDnuKdAWOFjaeSNJUYfEFhyvEc/vUK5oVrDSOMApRzW1gWwQ4cRdp7fJLbNrkOLDxjvvRZqotRRzcFNuFeR+UkDhdQyo1Cu5hkEqfT8DGdvqALd03Ccq7RLwMxOYCMw+Cm/Hl4DXAffFOEU/Tmpi+9u8Kbf6qRz1VxJuSeagGq7xuFpOP8NwHIoGM2U6m0OsWneOKc5QsUuz3Q/ITcaE727l0GJwYc0HOx1jxEHmqPG4Z0Z2iSy5/wDHf7furA0T5bXtMseJBG43BaeBBBToiufTgrGUpMJgsWmtI0TIvWowUEsTrgTqtMoTvjmnoIligWJ19JCLEAqWqBCacxDcxMi+VYi5ViAaGGBNtOaew2yS85Rru0uoswJ4hO4QVG6fH6KLf4cgRwYZ6KjS1w3kJR2HE2XVsxDgP4gzSIvcFMYPBMbBLJa7d8VHfD6uQZQU/wAMeC9CODwb50a4fpIieh0KSdQY85WQcttwPLVKfLv4JwcV5KkKK6DFYMh+V1MydIFz0jVJ1MJAkXHGDZXORdVZ5Szyk/5K2KCelhA0lHylYmio+SjSwiKSkKSeFBZ5KNPFZWwYde4cNHNMEd1XY7Z72/xJz8bQevNdL5Sw0kdjUuzsUKggn1D4pzy1W4/CmnUJaLH1DcAf1fT3Vtgn52A796KMD8tbgpry1gppaCmRFNRxblkxwRsizy0aYFAlrpSeFqGk99C3luPmM5A7vhH9vNWflJHbOHhoqDVhH/FxA+eUo00jTS/nAvyD1HfGjRG8reIa+o1uVwBIERMkmc3QAD5pzC4FtNsDud5KelYAaSiWJ000N1NGgm5iG5iccxQNNMEXMQnMTzqaE9iATyLEfIsTBoOKfweKLdRISwYisYs7gO08UZgac1aYXM6Bm59FRNan8DiXMMj43WdXHS1tmZwHObmIi7TcjnCnS2awkkSwkXG4qqw+1y0yJHyT9XbbaohzYPEWv1UehaUKTKZh0g6hwv8ABZjtkvDHOYWva/Xvoq6uWvYIMkc4Khh672RElvCSkOtVdfAO/kIIsUQ7KdlBkEn9Ojh1BXY0cc11OCGkHUJHEVaYtGYfFPuWb+Odo7GqvEtY4iY0Wv8ApDxMtjkYBXW4DaoafymP2TWNxoqHMG8rp9yy79OHdgYEgg8RvCC7Drr2Uw0yKbQeOvwKKxtEg56bZJmQI+Sfc7HE+QtGgu9ZgKDxGXuNQoO8M0zoXBPsnY832ts81KZA/MLt6jd3EjuqfY2KJfB3iOEHdb4dwvUXeHYDiTcTFvovMfEGzHYesTBDHnMDwOpbO4zcf4V8eW+KXYYpeUtbMxTarf6wPUNO4HBOGmp08J+UsyJvKsyJaeE8ihi8Pmpvb/M0jvFvinsi0WxHO3wn6J6MczsMzk6OHfX5ZldmmqLAvNOsGHRtUjs/0j5hdTkTtGaRNNDdSViaSG6kjsMVzqaG5isXUlXYjE5X5MpkmATABJE24jd1Tl0sCcxBexWDme6C9iOwwgWLE0aa0npY6vbnhx2Hgt9dMiQ4DTqNyo3U+S7NuKYYExuIMkJLFYFpmCDexHBcvD5Ln+lY5plFMMoq9w+xw4aieqi7AluoVf8ASHIqm0ERuGJVnSpBWOCpNBu0EKe6sUmGo5dUyx+U6yOfysr2rQpnS3JK/hGFLsIr/wAZ6rCybpvBNrpluz2WhMjBNaQW7hB5pbAWY3kU1SaRoCnMPgwQkdoeHcOS5+Sarg4Z5MgkWLZMZuqcTeUN5nkfp76pXEUI/OWjuBc6C6pa3hms9kCvVYZ1NVz5bzDQ0A9CQkMT4SxOgrGo3eHve0W0lsOB0VZP6UjpWPj8vzBVrhNoOFoXnmM8IYxrQ5jKXpENFNwY+JJucrQbk75VL/1DG4M382kJ0cMzCe4LT2Kqcf5Rykr2fzCbmIXO+LMAzEUH0pDXWc10fqaZE8jcd1z+yvG/mjJiJpg6PZdv941HUewV7WwoB/NmB3gzqldhceDyzC13McHNs5u75hy7iizO0OGhEqg8R4dtHEkQQ2pDw887PEcM19bSr3whWBDqckubD26A5bBwHR0f8lXK+a0xJ2GK1+HPBdLTq072udZv9FGtiWCwFo4KOwc0aKDiMKXNIBh2rTEwQZHay6J+Vx06aD3QarBuHZHYY8y2tUzVicpa6AHAjR7bSOUALrNnVfNpNfFzIPUEg/Ke614o2T5gFRjZezUDVzfqR9VV+Hdoin6XflJmf5Tx6cVrbvHwpPV6aaiWp91LggupLPVYSc1IbTwbajfVYi7Xbwfr0TuMxTGamTwGvfgkKeaq4HRom4uO3E81c/pWNYejDRJLjGpi4MFRqMTzqcIL2p6RAsWJnIsRpYsqdZN0q6pKdZOUqywsaYu6VUIjqiqqdRRxuPFJhcb8BxO4KcPFqHgXRBWnT4LhH7Ue67iTy3DoE9gdpGAe3McIVX47DkldeHI1JyrMHjMwAOvzTgKzO8cWdOqEw2sFUsTFMo1N4rNtZFFdVgcVsOKep6LMYoBRbiAkBdbAR2H/ADi1DwVB9JpsQCDqDcEcwkmVCEwyun2ReGPL/HPhz8JVz0x/AqaAf9t+9nTeOUjcteGfEZpltOreloHHWnO//wAeW5el4+mysx1Oo0OY4QQfuxm87l5n4j8Luwp8ymXOozc/qpzudxHP357cec5TKc2Oi8c7I83DZ23dSOcb5YR647Q7+1cTsfGmjVp1Js2A4f0Gx62n2CvvDHiY0vRUJfRiACJczpxby9uBrdvbK8h+ZpBoVJdScLjKYOU8CJA6d055/mnj02nhWuAIMgiQdQQdCCtuwAXJeBNvi2HqHf8Awj/8E7uXWOC7mVlymUeqirhCDZCOGKuXUwd6iaHNTp6o3UCFxfifZho1BWYPQ43A0a83PY69Z5L0qrhZ3qu2js1tRjmOmHCOnAjmDB7KuPPKL64lm1nim0AWvIPK9uUfNWdCnmEtk/lI9QAAiZI3A3Ec1ylWm6lUdTfq0lp5xoRy/ddP4WrD1Mi59YPEWEdre615TJsOUR2yGuM1IP8AS2ze51PwTPlACAAANANAnn0ygPplZ9tLCNRiVqMVhUYlqjFUpEisRCxYq0lc0pui9Js7phnQqK1h6lUVFtvFZ3wNG277/wBlY4jEZGF3K3XcucBVfHx91HyX8FY5N0WxcXB15JMItCqW9FpYXG4uPxDqbQ/hB9iPmCunpVMwBGhEjoVyFernpw3W0gcN66bYD8zMu9sexE/OVzc5k10fawpuKaY8rTKCK3DrIY22VOVsYZS/DILEBURBUUfw54LXknggYJnWZkLynLZpO5oGCF609wIIcAQQQQbgg2II4IRoO4lDdhzvn3Ro6vONv7GfhahLQTRJ9D9YB0a7gRpJ1UMPtIvouoPMsPqZMeh40IduG4jgSvQq2BBBBbINiDBBHNcXtjwzUpHNSa57N8GXjq3f1Hsunh8k5eX7Z3hZ9KDCkzAMEGx3g9V6ZsjxMK1MEXeIDxpDuI5HX/S80rjRzTItPGeaY2TjTh6jagBLTOZo1LTu66EdFfPh2iZ49JqbSqHSB0H7pWttw0/z1Wjk7LPtquW2ntd2IJZQFRu+WyDlGpIbf3Mct6Y2J4bpQDVeHvcM2QGB3gy771WXSSbVfuSLlnix1SRSmoRviB8QmsJtGsTNVzQ3+WmBP9xM/BaZgWtENAaOAELRw8LO8p+L6f1zfjWiDWbWp/qhrrfrbob6y3/1SGxMT5VRryPS3Xf6SIJ+MrqNpYTzKbmWuDGtnfpPvC4nC1zdjrEWIO4g372K6PjvbjjPlx616O7FgbwEvW2kz+Zq5zZZL2XIJbb+3d9fZGfR5/NY3jlxUmzVwMU03DgUCtUBVQ5o4/NYcRl/V7p4V4niVpVx2kBvHuVivKnI1TpBMNojUwO6ykEhtl7pDZsRMA/MJSbcXbkA2pUzj0fkHxPHoq9lInQKwd6WRxst4Z5AsPktZcniLxlvpGlScdAfYo4pkaiExDnEzZap0CT6j9Udi6fxCmwz6SZ5f4XR+Hq5bXaHgjOMpO7NunnYe6RwWVn5iSJ0A+BhWmHqU3OGU3kGHC+o0WXO624cc/XXtoozaaMGKbaa5sGhBhUw08UYMW8qeFoWXmtGmjwt5U8Glsq1lTWULeUIwaU8tZ5abLQoQjBpU0VA0AnIWsqWDXK7f8JUsRLm/wAOr/MNHH+tu/rr1XnWNwD6Liyo3K5p0O/mDvB4r3DKFx3/AOg7MLmsrCSGSxwG4OIId0mQeoW3x87PKmzXFbEx78O8vbBBs5p3jXXd1V3j8hDcXh7Q4eYy0teSIJjQH1DhfiVU4DB+ZmAHqggGSI3knlChQc6i4mJF2vbxa6zh7fGCtLJbsP3HodCs2o1r23a4Bw00Ki9Ung+qcjmH8o9bTuEkhzfcT3KvKgXNy45cacbsLuXC+NNnGnVFZv5XwDyeB9QPcFdy9VPiPDebh3tEl0Zm2/U28d7jur+Ll15J+SduLk9g4stqA7jDXcIJgHsbrq6lP7+wuFwVcRBFiIMawd67SniszGnWWjuYutvm4+6n4uXgdVipcQ95EiAM7uwbIBHOR9yrh9SeSp9oYdoc06uaI6y6bdz8EfHBzob8KHHNLr3sRGixYKROrnb9CI1WKvf6jz+HsRiSwW/MfhzVW4kmSZKI5+YyVJgTkxNuoVHzCPh6nb9lnkgrRw8I8VLd1PMNyK1k70NrI3Jin9+ymr4j4P07zdWdCoJExIIIm8EKrY76pilUWdjaV2+A2uH2dY/AqzFRef4eoZXSYDGlzYOo+SysxPLh/F95i35irG10VtZCMPZlHOkzWW21UDDgf96rTql0sX9Z5+9lJtxYieu6L7tUgOXqJelw8gHSBcmxF+aym+bki38xQBQ/gtGoUEHMdWgcbceKk7XXuL/70QEzWKg+pIIcAQdQRIPZLmod4MrTncJ++aWqxSeINnNYBWotyFpPmCmMuZh3wNY+Urk8eSXuMzmuY0PBeiB65HxHs4UiHNENcTbcx2tuR4citvj5ep5TwlsHaXlPh35XAA/03selzK6l9RcQ+D9/fNXmwcXI8txuPy9Bu7feifycf0cOX4sqjuqVfUKZqhJ1akLKLcLj6fl1ngC2YxyBuB8VYYTFPyBrLiYvqG77jfJQNoRUqvP9Udm2+ib2b6CeHyPRdl9k1zcfs4HxGu8ieMC5HHUjryEJVsS0nKNQdBeYnXcj1ah49f24BVuKr5bDX5JRdEL3cVirPOdxKxX1Z9liERpQQUQFSIZpm6MXa/e//CXoKU27qV74cEQOnzKmGJcOuOgTLClVytimiMH2VgKIFC5U6TrdT8grXZlUz1VO7Qd0/gnwQp5RUu+OiaCtwVlIZgCEw1nFZ4nS4lFARi0IlOj2lGFpGoSpU3kajhxvccEyaF/bhyWVcLxjijBqP46AQWN6GT73ul6tcm0NHv8AAEqdTCzfebzyQX0yPu6eAagLgyCBcxpG/VaxdB2pE3n0ggXAtmE2WhWtAsDroZ6cP8ohbIJJ0iAPawHulgRFGd3x4dVHKRY6ESYv6db8uam5loBty39VDFUDJcGwXCbRBH2NEsGhvrNj0g/QdPspPaFMPpkOEtIvy4Hqj4aA4ZhEbo+aWxsuJA9LZJAGp5k99FUgcPiKRY4sdqNOYOhWU3lpBaYIMhW/izDemnUAu30uOsgn0k95H9y59lRdHG7GV8rq6VfzGh2k7uBUK7A1pcToCedkhszEg+m4Oo+oTOPqNLHsALnkQIPpBOpnkLd1l1y403xy4G/fvTdCtYtjgtOwZ3mEF/8ADnfI13/4W9usp4zE4jUA3VY6Z4pp1Mzy+JRKdNgFy6d8AQOQMynMhXaTNM9FieNAcVifYdQ2uRWlKtKKxyEm6W9aWmGy3T1ClY5PqR6TrpYn1FMU3XSqp9mWuRGFBpORaQuVNXGVrZfvencG+x6qurnTkmMM+G9/olZ4Jf8ATrNkV7xxFuo/x8lZPH3C5bDVyACNQQV0baoIzNMiJ6dVlVchKda/Tl9EUVRO+eVv9JVlTv8A64rDU3oTh8wIjgPfktNIM8x7xdJMqd1upWI1EdE8GGcqg8CJ3Cx5ShNq+kmbBDNXhCQwTyJ0B67h3UDLUXDZ3CzgBcG4O69un0SmYkceSYhulXZPqPtFkvicSTqRAsIuI3JetSEZgZM6cEq5yR4aOK4/sgHEtEWM7zr/ALS7qkapKpVvvQeDY14e1zSJBEHofrouKq0srnNOoMLrsO5sw8kDjwO5Um3sNlqgy0h4sWmRIt+y0+O+4z5wlQfF+H0+/grEVgReACBPGALm2sk/BVVN0FMit6dN0LSxMoNXEyTDbblmHY18moHloiGs76nhZbsiYDRw3HLPAwbg9iT2RfoC1zRBAdScwgWFo3kEkGT1VPVKcxz8zgJs30g/0gn90m5iOMwrQlillWKyQaVKUOVNqaDANkWg66XLrKdA3SX+jip6kwyp6klvRAbqbDiwou5pii+6rqDkzQfdRWkqdR90VrvT3+irnVLlHbV9Hf6KsRvq3wlRXOzcT6YiYtqBZcvQqxCu9l4gBxBEhw6EEbwVjzjaXYt3YqGiwJk9xaPZBOP4aoTiLgwNIvqOSjWptiQ4Sbxw5f7UQGsFtGJkSmPPc9zspYREgZgCBvneqJ7D3+iynVINrffyVpxZ18zQCXel02iNNfigtxPb9kOpjS6A7cIH37JapUG8FJWeHqlUuAsQ0SRAmef5kEY6BAmPZA84luRu/hrzCUzRp7pktDjTFvmoVMaCNwI5TNv3lVoq8ENzkYLTdTEyoeW8x6Te4SudNDaT4gERERATpIVcYGCAA951MAgcAFV7QZLATOYHSBEHn7WRHWtdBraHgqnib9EGC91Om0gcx9VAotI6rSoiA+iJQcA0y4iTEDfbeJn4ITzZRY+LxPVFDT3TxlCc1NMcH62gWjffggVpECdbkbp6IlFn6FlWLUrFSSgKI1BRWKqkw5bplDqOWmlSr9GDrooddLgogKDhqibojH390swqbSorSBZkXP6e/wBEuCjM0HVVWUMNqwR0CssDiYcD93EKlqPumcO+4Ucpsacb66StUkE69Z/ZMMqsc2GNdnDROgBMQYF/sqvDzAPTn7p+hSY6lnzAHfDQLzofgscaWhl3I/fFYHiOaHUfPVCzoA5d7qBKg2r971oOQD2yHtaXueWi0c76/JGqYjCvsPTw9Lm/SPdVOYb794RaxptiBnnWHEEaa2PNGEXxdAguLbtBiZ15iEDMUy57I/W3uHfQJR5/2rhNly0TChKk4jeqJhdIPPVKVbSOR+SNHP5rH0rH1bju5JfQ+1bC2DdbhYVozY66gVjloINEqD3TqpOCG5MqgSsWQsTImESmsWK6mCO1W1ixSaQRGrFiVPiKwogWLFLSF2pmloOv0WLE6jj9gHVHw+qxYi/Rz7XuFNkUrFi52rDotLFiAjU0WNWliYQctNWLEBCVp6xYqSEorFiok3C6g82PQrSxIE1ErSxWhlXTsoNWLEQVF+qgVpYmTSxYsT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4567</TotalTime>
  <Words>48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Sticks and Bones</vt:lpstr>
      <vt:lpstr>When your mom is talking about embarrassing stuff in her testimony</vt:lpstr>
      <vt:lpstr>First day in the Nursery</vt:lpstr>
      <vt:lpstr>When you drive by the San Diego Temple for the first time</vt:lpstr>
      <vt:lpstr>When you study Ezekiel….</vt:lpstr>
      <vt:lpstr>Prophets</vt:lpstr>
      <vt:lpstr>Jewish Burials</vt:lpstr>
      <vt:lpstr>Sticks and Bones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Hinckley</dc:creator>
  <cp:lastModifiedBy>Kevin Hinckley</cp:lastModifiedBy>
  <cp:revision>13</cp:revision>
  <dcterms:created xsi:type="dcterms:W3CDTF">2015-05-06T02:35:15Z</dcterms:created>
  <dcterms:modified xsi:type="dcterms:W3CDTF">2015-05-09T17:30:52Z</dcterms:modified>
</cp:coreProperties>
</file>