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9" r:id="rId3"/>
    <p:sldId id="260" r:id="rId4"/>
    <p:sldId id="263"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6"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6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181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6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403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63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459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344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719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4/17/2016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346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4/17/2016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551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137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4/17/2016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976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cdn.tripadvisor.com/media/photo-s/07/4e/a2/bd/temple-i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22092" cy="80887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96286" y="5516533"/>
            <a:ext cx="10058400" cy="1154073"/>
          </a:xfrm>
        </p:spPr>
        <p:txBody>
          <a:bodyPr/>
          <a:lstStyle/>
          <a:p>
            <a:r>
              <a:rPr lang="en-US" b="1" dirty="0">
                <a:solidFill>
                  <a:schemeClr val="bg1"/>
                </a:solidFill>
                <a:effectLst>
                  <a:outerShdw blurRad="38100" dist="38100" dir="2700000" algn="tl">
                    <a:srgbClr val="000000">
                      <a:alpha val="43137"/>
                    </a:srgbClr>
                  </a:outerShdw>
                </a:effectLst>
              </a:rPr>
              <a:t>Snatched and Reborn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956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history.lds.org/bc/content/images/historic-sites/priesthood-restoration-site/780x390/upon-you-my-fellow-servants-linda-curley-christensen-1486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260" y="0"/>
            <a:ext cx="1375126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a:xfrm>
            <a:off x="6660591" y="1204957"/>
            <a:ext cx="4937760" cy="4664138"/>
          </a:xfrm>
          <a:solidFill>
            <a:schemeClr val="bg1"/>
          </a:solidFill>
        </p:spPr>
        <p:txBody>
          <a:bodyPr>
            <a:normAutofit lnSpcReduction="10000"/>
          </a:bodyPr>
          <a:lstStyle/>
          <a:p>
            <a:r>
              <a:rPr lang="en-US" b="1" dirty="0"/>
              <a:t>St. Hugh Nibley</a:t>
            </a:r>
          </a:p>
          <a:p>
            <a:r>
              <a:rPr lang="en-US" b="1" dirty="0"/>
              <a:t>Brigham Young said, 'Pray that you never see an angel.' He was talking historically. Almost everybody who saw an angel left the Church. They came back, but they had these terrible problems. It gave them inflated egos, etc. They thought they were somebody special. </a:t>
            </a:r>
          </a:p>
          <a:p>
            <a:r>
              <a:rPr lang="en-US" b="1" dirty="0"/>
              <a:t>They were, but they couldn't take it. It would be very dangerous if we were exposed to the other world to any degree. Only people that are very humble can do that. </a:t>
            </a:r>
          </a:p>
          <a:p>
            <a:r>
              <a:rPr lang="en-US" b="1" dirty="0"/>
              <a:t>Not us, we can't do that. We are not that humble." </a:t>
            </a:r>
          </a:p>
          <a:p>
            <a:r>
              <a:rPr lang="en-US" b="1" dirty="0"/>
              <a:t>(</a:t>
            </a:r>
            <a:r>
              <a:rPr lang="en-US" b="1" i="1" dirty="0"/>
              <a:t>The Teachings of the Book of Mormon, </a:t>
            </a:r>
            <a:r>
              <a:rPr lang="en-US" b="1" dirty="0"/>
              <a:t>Lecture 41, p.193)</a:t>
            </a:r>
          </a:p>
        </p:txBody>
      </p:sp>
      <p:sp>
        <p:nvSpPr>
          <p:cNvPr id="5" name="Content Placeholder 4"/>
          <p:cNvSpPr>
            <a:spLocks noGrp="1"/>
          </p:cNvSpPr>
          <p:nvPr>
            <p:ph sz="half" idx="2"/>
          </p:nvPr>
        </p:nvSpPr>
        <p:spPr>
          <a:xfrm>
            <a:off x="6660590" y="1204957"/>
            <a:ext cx="4937761" cy="4664138"/>
          </a:xfrm>
          <a:solidFill>
            <a:schemeClr val="bg1"/>
          </a:solidFill>
        </p:spPr>
        <p:txBody>
          <a:bodyPr>
            <a:normAutofit lnSpcReduction="10000"/>
          </a:bodyPr>
          <a:lstStyle/>
          <a:p>
            <a:r>
              <a:rPr lang="en-US" sz="2800" b="1" dirty="0"/>
              <a:t>President Wilford Woodruff</a:t>
            </a:r>
          </a:p>
          <a:p>
            <a:r>
              <a:rPr lang="en-US" sz="2800" b="1" dirty="0"/>
              <a:t>The Lord never did nor ever will send an angel to anyone merely to gratify the desire of the individual to see an angel. </a:t>
            </a:r>
          </a:p>
          <a:p>
            <a:r>
              <a:rPr lang="en-US" sz="2800" b="1" dirty="0"/>
              <a:t>If the Lord sends an angel to anyone, He sends him to perform a work that cannot be performed only by the administration of an angel”</a:t>
            </a:r>
          </a:p>
          <a:p>
            <a:endParaRPr lang="en-US" dirty="0"/>
          </a:p>
        </p:txBody>
      </p:sp>
    </p:spTree>
    <p:extLst>
      <p:ext uri="{BB962C8B-B14F-4D97-AF65-F5344CB8AC3E}">
        <p14:creationId xmlns:p14="http://schemas.microsoft.com/office/powerpoint/2010/main" val="240668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wipe(left)">
                                      <p:cBhvr>
                                        <p:cTn id="37" dur="5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wipe(left)">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wipe(left)">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wipe(left)">
                                      <p:cBhvr>
                                        <p:cTn id="5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8000" b="1" dirty="0">
                <a:solidFill>
                  <a:srgbClr val="FF0000"/>
                </a:solidFill>
              </a:rPr>
              <a:t>Alma</a:t>
            </a:r>
          </a:p>
        </p:txBody>
      </p:sp>
      <p:sp>
        <p:nvSpPr>
          <p:cNvPr id="6" name="Content Placeholder 5"/>
          <p:cNvSpPr>
            <a:spLocks noGrp="1"/>
          </p:cNvSpPr>
          <p:nvPr>
            <p:ph idx="1"/>
          </p:nvPr>
        </p:nvSpPr>
        <p:spPr/>
        <p:txBody>
          <a:bodyPr>
            <a:normAutofit/>
          </a:bodyPr>
          <a:lstStyle/>
          <a:p>
            <a:r>
              <a:rPr lang="en-US" sz="4000" b="1" dirty="0">
                <a:solidFill>
                  <a:srgbClr val="FF0000"/>
                </a:solidFill>
              </a:rPr>
              <a:t>Mosiah 27:8</a:t>
            </a:r>
          </a:p>
        </p:txBody>
      </p:sp>
      <p:pic>
        <p:nvPicPr>
          <p:cNvPr id="1026" name="Picture 2" descr="https://ka-perseus-images.s3.amazonaws.com/b70638a80e053015e800c2d90f4e81c39bb609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8697" y="286603"/>
            <a:ext cx="3179428" cy="5769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07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Oval 4"/>
          <p:cNvSpPr/>
          <p:nvPr/>
        </p:nvSpPr>
        <p:spPr>
          <a:xfrm>
            <a:off x="4756558" y="2793534"/>
            <a:ext cx="2424419" cy="19881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Today’s </a:t>
            </a:r>
          </a:p>
          <a:p>
            <a:pPr algn="ctr"/>
            <a:r>
              <a:rPr lang="en-US" sz="2800" b="1" dirty="0"/>
              <a:t>Choices</a:t>
            </a:r>
          </a:p>
        </p:txBody>
      </p:sp>
      <p:sp>
        <p:nvSpPr>
          <p:cNvPr id="7" name="Curved Down Arrow 6"/>
          <p:cNvSpPr/>
          <p:nvPr/>
        </p:nvSpPr>
        <p:spPr>
          <a:xfrm>
            <a:off x="5754848" y="1254573"/>
            <a:ext cx="4949505" cy="1392572"/>
          </a:xfrm>
          <a:prstGeom prst="curved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9187342" y="2806114"/>
            <a:ext cx="2424419" cy="19881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My Belief in what is going to happen</a:t>
            </a:r>
          </a:p>
        </p:txBody>
      </p:sp>
      <p:sp>
        <p:nvSpPr>
          <p:cNvPr id="9" name="Oval 8"/>
          <p:cNvSpPr/>
          <p:nvPr/>
        </p:nvSpPr>
        <p:spPr>
          <a:xfrm>
            <a:off x="367718" y="2793533"/>
            <a:ext cx="2424419" cy="19881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My Experiences in the past</a:t>
            </a:r>
          </a:p>
        </p:txBody>
      </p:sp>
      <p:sp>
        <p:nvSpPr>
          <p:cNvPr id="10" name="Curved Down Arrow 9"/>
          <p:cNvSpPr/>
          <p:nvPr/>
        </p:nvSpPr>
        <p:spPr>
          <a:xfrm>
            <a:off x="1293303" y="1254573"/>
            <a:ext cx="4990051" cy="1392572"/>
          </a:xfrm>
          <a:prstGeom prst="curved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ight Arrow 10"/>
          <p:cNvSpPr/>
          <p:nvPr/>
        </p:nvSpPr>
        <p:spPr>
          <a:xfrm>
            <a:off x="7298423" y="2936144"/>
            <a:ext cx="1744910" cy="17281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Faith</a:t>
            </a:r>
          </a:p>
        </p:txBody>
      </p:sp>
      <p:sp>
        <p:nvSpPr>
          <p:cNvPr id="12" name="Right Arrow 11"/>
          <p:cNvSpPr/>
          <p:nvPr/>
        </p:nvSpPr>
        <p:spPr>
          <a:xfrm>
            <a:off x="2838975" y="2936144"/>
            <a:ext cx="1800137" cy="17281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Remember, Remember..</a:t>
            </a:r>
          </a:p>
        </p:txBody>
      </p:sp>
    </p:spTree>
    <p:extLst>
      <p:ext uri="{BB962C8B-B14F-4D97-AF65-F5344CB8AC3E}">
        <p14:creationId xmlns:p14="http://schemas.microsoft.com/office/powerpoint/2010/main" val="275238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a:solidFill>
                  <a:srgbClr val="FF0000"/>
                </a:solidFill>
              </a:rPr>
              <a:t>Pres </a:t>
            </a:r>
            <a:r>
              <a:rPr lang="en-US" sz="7200" b="1" dirty="0" err="1">
                <a:solidFill>
                  <a:srgbClr val="FF0000"/>
                </a:solidFill>
              </a:rPr>
              <a:t>Eyring</a:t>
            </a:r>
            <a:endParaRPr lang="en-US" sz="7200" b="1" dirty="0">
              <a:solidFill>
                <a:srgbClr val="FF0000"/>
              </a:solidFill>
            </a:endParaRPr>
          </a:p>
        </p:txBody>
      </p:sp>
      <p:sp>
        <p:nvSpPr>
          <p:cNvPr id="3" name="Content Placeholder 2"/>
          <p:cNvSpPr>
            <a:spLocks noGrp="1"/>
          </p:cNvSpPr>
          <p:nvPr>
            <p:ph idx="1"/>
          </p:nvPr>
        </p:nvSpPr>
        <p:spPr/>
        <p:txBody>
          <a:bodyPr>
            <a:normAutofit/>
          </a:bodyPr>
          <a:lstStyle/>
          <a:p>
            <a:r>
              <a:rPr lang="en-US" sz="6000" b="1" dirty="0">
                <a:solidFill>
                  <a:srgbClr val="FF0000"/>
                </a:solidFill>
              </a:rPr>
              <a:t>Remember, Remember</a:t>
            </a:r>
          </a:p>
        </p:txBody>
      </p:sp>
    </p:spTree>
    <p:extLst>
      <p:ext uri="{BB962C8B-B14F-4D97-AF65-F5344CB8AC3E}">
        <p14:creationId xmlns:p14="http://schemas.microsoft.com/office/powerpoint/2010/main" val="186734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lh5.googleusercontent.com/-hGbQ0nwH15Q/AAAAAAAAAAI/AAAAAAAAA30/Ryx52U2ZHmE/s0-c-k-no-ns/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956" y="274845"/>
            <a:ext cx="5877916" cy="58996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97281" y="1845734"/>
            <a:ext cx="4615622" cy="4286618"/>
          </a:xfrm>
          <a:solidFill>
            <a:schemeClr val="bg1"/>
          </a:solidFill>
        </p:spPr>
        <p:txBody>
          <a:bodyPr>
            <a:normAutofit lnSpcReduction="10000"/>
          </a:bodyPr>
          <a:lstStyle/>
          <a:p>
            <a:r>
              <a:rPr lang="en-US" b="1" dirty="0">
                <a:solidFill>
                  <a:srgbClr val="FF0000"/>
                </a:solidFill>
              </a:rPr>
              <a:t>"You must picture me alone in that room at Magdalen, night after night, feeling, whenever my mind lifted even for a second from my work, the steady, unrelenting approach of Him whom I so earnestly desired not to meet. </a:t>
            </a:r>
          </a:p>
          <a:p>
            <a:r>
              <a:rPr lang="en-US" b="1" dirty="0">
                <a:solidFill>
                  <a:srgbClr val="FF0000"/>
                </a:solidFill>
              </a:rPr>
              <a:t>That which I greatly feared had at last come upon me. </a:t>
            </a:r>
          </a:p>
          <a:p>
            <a:r>
              <a:rPr lang="en-US" b="1" dirty="0">
                <a:solidFill>
                  <a:srgbClr val="FF0000"/>
                </a:solidFill>
              </a:rPr>
              <a:t>In the Trinity Term of 1929 I gave in, and admitted that God was God, and knelt and prayed: perhaps, that night, the most dejected and reluctant convert in all England" </a:t>
            </a:r>
          </a:p>
          <a:p>
            <a:r>
              <a:rPr lang="en-US" sz="1000" b="1" dirty="0">
                <a:solidFill>
                  <a:srgbClr val="FF0000"/>
                </a:solidFill>
              </a:rPr>
              <a:t>(</a:t>
            </a:r>
            <a:r>
              <a:rPr lang="en-US" sz="1000" b="1" i="1" dirty="0">
                <a:solidFill>
                  <a:srgbClr val="FF0000"/>
                </a:solidFill>
              </a:rPr>
              <a:t>Surprised By Joy</a:t>
            </a:r>
            <a:r>
              <a:rPr lang="en-US" sz="1000" b="1" dirty="0">
                <a:solidFill>
                  <a:srgbClr val="FF0000"/>
                </a:solidFill>
              </a:rPr>
              <a:t>,</a:t>
            </a:r>
            <a:r>
              <a:rPr lang="en-US" sz="1000" b="1" i="1" dirty="0">
                <a:solidFill>
                  <a:srgbClr val="FF0000"/>
                </a:solidFill>
              </a:rPr>
              <a:t> </a:t>
            </a:r>
            <a:r>
              <a:rPr lang="en-US" sz="1000" b="1" dirty="0" err="1">
                <a:solidFill>
                  <a:srgbClr val="FF0000"/>
                </a:solidFill>
              </a:rPr>
              <a:t>ch.</a:t>
            </a:r>
            <a:r>
              <a:rPr lang="en-US" sz="1000" b="1" dirty="0">
                <a:solidFill>
                  <a:srgbClr val="FF0000"/>
                </a:solidFill>
              </a:rPr>
              <a:t> 14, p. 266).</a:t>
            </a:r>
          </a:p>
        </p:txBody>
      </p:sp>
      <p:sp>
        <p:nvSpPr>
          <p:cNvPr id="2" name="Title 1"/>
          <p:cNvSpPr>
            <a:spLocks noGrp="1"/>
          </p:cNvSpPr>
          <p:nvPr>
            <p:ph type="title"/>
          </p:nvPr>
        </p:nvSpPr>
        <p:spPr/>
        <p:txBody>
          <a:bodyPr>
            <a:normAutofit/>
          </a:bodyPr>
          <a:lstStyle/>
          <a:p>
            <a:r>
              <a:rPr lang="en-US" sz="6600" b="1" dirty="0">
                <a:solidFill>
                  <a:srgbClr val="FF0000"/>
                </a:solidFill>
              </a:rPr>
              <a:t>Elder CS Lewis</a:t>
            </a:r>
          </a:p>
        </p:txBody>
      </p:sp>
    </p:spTree>
    <p:extLst>
      <p:ext uri="{BB962C8B-B14F-4D97-AF65-F5344CB8AC3E}">
        <p14:creationId xmlns:p14="http://schemas.microsoft.com/office/powerpoint/2010/main" val="347138096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3464</TotalTime>
  <Words>196</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Retrospect</vt:lpstr>
      <vt:lpstr>Snatched and Reborn</vt:lpstr>
      <vt:lpstr>PowerPoint Presentation</vt:lpstr>
      <vt:lpstr>Alma</vt:lpstr>
      <vt:lpstr>PowerPoint Presentation</vt:lpstr>
      <vt:lpstr>Pres Eyring</vt:lpstr>
      <vt:lpstr>Elder CS Lewis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Snatched and Reborn</dc:title>
  <dc:creator>Kevin Hinckley</dc:creator>
  <cp:lastModifiedBy>Kevin Hinckley</cp:lastModifiedBy>
  <cp:revision>14</cp:revision>
  <dcterms:created xsi:type="dcterms:W3CDTF">2016-04-14T13:27:25Z</dcterms:created>
  <dcterms:modified xsi:type="dcterms:W3CDTF">2016-04-18T01:16:06Z</dcterms:modified>
</cp:coreProperties>
</file>