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3" r:id="rId3"/>
    <p:sldId id="258" r:id="rId4"/>
    <p:sldId id="260" r:id="rId5"/>
    <p:sldId id="257" r:id="rId6"/>
    <p:sldId id="262" r:id="rId7"/>
    <p:sldId id="259" r:id="rId8"/>
    <p:sldId id="264" r:id="rId9"/>
    <p:sldId id="261" r:id="rId10"/>
    <p:sldId id="265" r:id="rId1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76" d="100"/>
          <a:sy n="76" d="100"/>
        </p:scale>
        <p:origin x="-135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panose="020B0604020202020204" pitchFamily="34" charset="0"/>
                <a:cs typeface="Arial" panose="020B0604020202020204" pitchFamily="34" charset="0"/>
              </a:defRPr>
            </a:lvl1pPr>
          </a:lstStyle>
          <a:p>
            <a:pPr>
              <a:defRPr/>
            </a:pPr>
            <a:fld id="{1F42300A-1E7D-4CF2-B1D1-7C49656932AE}" type="datetimeFigureOut">
              <a:rPr lang="en-US"/>
              <a:pPr>
                <a:defRPr/>
              </a:pPr>
              <a:t>11/30/2014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55E3123-BB36-4D84-B8A5-9E2CC7883808}" type="slidenum">
              <a:rPr lang="en-US" altLang="en-US"/>
              <a:pPr/>
              <a:t>‹#›</a:t>
            </a:fld>
            <a:endParaRPr lang="en-US" altLang="en-US"/>
          </a:p>
        </p:txBody>
      </p:sp>
    </p:spTree>
    <p:extLst>
      <p:ext uri="{BB962C8B-B14F-4D97-AF65-F5344CB8AC3E}">
        <p14:creationId xmlns:p14="http://schemas.microsoft.com/office/powerpoint/2010/main" val="1533118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EDDC2B8D-2576-4726-B26D-C3211BA10BA9}"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A5AC53EE-4CA3-4AE7-97B3-B3DCA50883D6}" type="slidenum">
              <a:rPr lang="en-US" altLang="en-US"/>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36016209-2FA3-4CFE-A4BC-1A5FD95F751B}"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96474DA9-0E31-4140-8883-90D77C7754DB}"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4676465-5DF8-4088-B4BE-665E371CEA4B}"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5685A488-FB2B-4A6F-A71F-D5A9FB7F35AF}"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0A7E402-C91D-4AD1-8523-52F9960E9977}"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C0A7041-94D1-466E-BAC6-6887A982AB3F}"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EEDBA997-A69D-4396-BCBD-1510C74C8507}"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3EB48286-637D-4D77-A533-A0C9DAB7C90D}"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C4E721A-6AF8-485A-8D23-63FC4200FF4C}" type="datetimeFigureOut">
              <a:rPr lang="en-US"/>
              <a:pPr>
                <a:defRPr/>
              </a:pPr>
              <a:t>11/30/2014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C6F0808-CC3B-46C0-A894-BC30FDA96AB4}" type="slidenum">
              <a:rPr lang="en-US" altLang="en-US"/>
              <a:pPr/>
              <a:t>‹#›</a:t>
            </a:fld>
            <a:endParaRPr lang="en-US" altLang="en-US"/>
          </a:p>
        </p:txBody>
      </p:sp>
    </p:spTree>
    <p:extLst>
      <p:ext uri="{BB962C8B-B14F-4D97-AF65-F5344CB8AC3E}">
        <p14:creationId xmlns:p14="http://schemas.microsoft.com/office/powerpoint/2010/main" val="218469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097F52C-AFCB-43E4-915B-0CFCF3ED56CD}" type="datetimeFigureOut">
              <a:rPr lang="en-US"/>
              <a:pPr>
                <a:defRPr/>
              </a:pPr>
              <a:t>11/30/2014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B32DEB-27A5-47AE-80EC-832DC0815427}" type="slidenum">
              <a:rPr lang="en-US" altLang="en-US"/>
              <a:pPr/>
              <a:t>‹#›</a:t>
            </a:fld>
            <a:endParaRPr lang="en-US" altLang="en-US"/>
          </a:p>
        </p:txBody>
      </p:sp>
    </p:spTree>
    <p:extLst>
      <p:ext uri="{BB962C8B-B14F-4D97-AF65-F5344CB8AC3E}">
        <p14:creationId xmlns:p14="http://schemas.microsoft.com/office/powerpoint/2010/main" val="244526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A8F05D2-B553-4ACA-9143-1B8338512508}" type="datetimeFigureOut">
              <a:rPr lang="en-US"/>
              <a:pPr>
                <a:defRPr/>
              </a:pPr>
              <a:t>11/30/2014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C1A8D12-F654-4A50-B33E-455D94148081}" type="slidenum">
              <a:rPr lang="en-US" altLang="en-US"/>
              <a:pPr/>
              <a:t>‹#›</a:t>
            </a:fld>
            <a:endParaRPr lang="en-US" altLang="en-US"/>
          </a:p>
        </p:txBody>
      </p:sp>
    </p:spTree>
    <p:extLst>
      <p:ext uri="{BB962C8B-B14F-4D97-AF65-F5344CB8AC3E}">
        <p14:creationId xmlns:p14="http://schemas.microsoft.com/office/powerpoint/2010/main" val="232464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3C837B9-6E9D-4C86-B29A-A98C2820C393}" type="datetimeFigureOut">
              <a:rPr lang="en-US"/>
              <a:pPr>
                <a:defRPr/>
              </a:pPr>
              <a:t>11/30/2014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5BD700-FC7E-4398-AF69-40EAA738637D}" type="slidenum">
              <a:rPr lang="en-US" altLang="en-US"/>
              <a:pPr/>
              <a:t>‹#›</a:t>
            </a:fld>
            <a:endParaRPr lang="en-US" altLang="en-US"/>
          </a:p>
        </p:txBody>
      </p:sp>
    </p:spTree>
    <p:extLst>
      <p:ext uri="{BB962C8B-B14F-4D97-AF65-F5344CB8AC3E}">
        <p14:creationId xmlns:p14="http://schemas.microsoft.com/office/powerpoint/2010/main" val="81038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E0FC3D3A-5FED-4B36-AF61-4B0C481ED82C}" type="datetimeFigureOut">
              <a:rPr lang="en-US"/>
              <a:pPr>
                <a:defRPr/>
              </a:pPr>
              <a:t>11/30/2014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3FDA449-A814-4865-AE66-7B75A3B675C5}" type="slidenum">
              <a:rPr lang="en-US" altLang="en-US"/>
              <a:pPr/>
              <a:t>‹#›</a:t>
            </a:fld>
            <a:endParaRPr lang="en-US" altLang="en-US"/>
          </a:p>
        </p:txBody>
      </p:sp>
    </p:spTree>
    <p:extLst>
      <p:ext uri="{BB962C8B-B14F-4D97-AF65-F5344CB8AC3E}">
        <p14:creationId xmlns:p14="http://schemas.microsoft.com/office/powerpoint/2010/main" val="356303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31265B8-5DE5-48A8-A493-71E8B6B5CF88}" type="datetimeFigureOut">
              <a:rPr lang="en-US"/>
              <a:pPr>
                <a:defRPr/>
              </a:pPr>
              <a:t>11/30/2014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D19435-538F-4965-A193-78CA64F113F1}" type="slidenum">
              <a:rPr lang="en-US" altLang="en-US"/>
              <a:pPr/>
              <a:t>‹#›</a:t>
            </a:fld>
            <a:endParaRPr lang="en-US" altLang="en-US"/>
          </a:p>
        </p:txBody>
      </p:sp>
    </p:spTree>
    <p:extLst>
      <p:ext uri="{BB962C8B-B14F-4D97-AF65-F5344CB8AC3E}">
        <p14:creationId xmlns:p14="http://schemas.microsoft.com/office/powerpoint/2010/main" val="16503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A30BF98-9BF1-444E-B061-8DF90881461F}" type="datetimeFigureOut">
              <a:rPr lang="en-US"/>
              <a:pPr>
                <a:defRPr/>
              </a:pPr>
              <a:t>11/30/2014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41D9B05-2558-42D9-A9CC-DF4393EB2D5E}" type="slidenum">
              <a:rPr lang="en-US" altLang="en-US"/>
              <a:pPr/>
              <a:t>‹#›</a:t>
            </a:fld>
            <a:endParaRPr lang="en-US" altLang="en-US"/>
          </a:p>
        </p:txBody>
      </p:sp>
    </p:spTree>
    <p:extLst>
      <p:ext uri="{BB962C8B-B14F-4D97-AF65-F5344CB8AC3E}">
        <p14:creationId xmlns:p14="http://schemas.microsoft.com/office/powerpoint/2010/main" val="276074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FC02414-1A37-4D5C-9487-06C89B0006FA}" type="datetimeFigureOut">
              <a:rPr lang="en-US"/>
              <a:pPr>
                <a:defRPr/>
              </a:pPr>
              <a:t>11/30/2014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C6564C-C310-475D-86B1-7850BB72AECA}" type="slidenum">
              <a:rPr lang="en-US" altLang="en-US"/>
              <a:pPr/>
              <a:t>‹#›</a:t>
            </a:fld>
            <a:endParaRPr lang="en-US" altLang="en-US"/>
          </a:p>
        </p:txBody>
      </p:sp>
    </p:spTree>
    <p:extLst>
      <p:ext uri="{BB962C8B-B14F-4D97-AF65-F5344CB8AC3E}">
        <p14:creationId xmlns:p14="http://schemas.microsoft.com/office/powerpoint/2010/main" val="144972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157A3115-4CFB-4840-9C36-F82D3D06D6A7}" type="datetimeFigureOut">
              <a:rPr lang="en-US"/>
              <a:pPr>
                <a:defRPr/>
              </a:pPr>
              <a:t>11/30/2014</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4A317BFE-6C36-42BB-AB98-08DF904B9262}" type="slidenum">
              <a:rPr lang="en-US" altLang="en-US"/>
              <a:pPr/>
              <a:t>‹#›</a:t>
            </a:fld>
            <a:endParaRPr lang="en-US" altLang="en-US"/>
          </a:p>
        </p:txBody>
      </p:sp>
    </p:spTree>
    <p:extLst>
      <p:ext uri="{BB962C8B-B14F-4D97-AF65-F5344CB8AC3E}">
        <p14:creationId xmlns:p14="http://schemas.microsoft.com/office/powerpoint/2010/main" val="368328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A841DBE8-180C-4140-8B14-9B75EF1CE046}" type="datetimeFigureOut">
              <a:rPr lang="en-US"/>
              <a:pPr>
                <a:defRPr/>
              </a:pPr>
              <a:t>11/30/2014</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4D21A61D-70B0-45F9-B064-FF7AE4FB4E30}" type="slidenum">
              <a:rPr lang="en-US" altLang="en-US"/>
              <a:pPr/>
              <a:t>‹#›</a:t>
            </a:fld>
            <a:endParaRPr lang="en-US" altLang="en-US"/>
          </a:p>
        </p:txBody>
      </p:sp>
    </p:spTree>
    <p:extLst>
      <p:ext uri="{BB962C8B-B14F-4D97-AF65-F5344CB8AC3E}">
        <p14:creationId xmlns:p14="http://schemas.microsoft.com/office/powerpoint/2010/main" val="17542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F255049-B31D-47BC-8338-22811C8F39ED}" type="datetimeFigureOut">
              <a:rPr lang="en-US"/>
              <a:pPr>
                <a:defRPr/>
              </a:pPr>
              <a:t>11/30/2014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FFB4D7BF-84A6-437D-B12A-49F5267F31DF}" type="slidenum">
              <a:rPr lang="en-US" altLang="en-US"/>
              <a:pPr/>
              <a:t>‹#›</a:t>
            </a:fld>
            <a:endParaRPr lang="en-US" altLang="en-US"/>
          </a:p>
        </p:txBody>
      </p:sp>
    </p:spTree>
    <p:extLst>
      <p:ext uri="{BB962C8B-B14F-4D97-AF65-F5344CB8AC3E}">
        <p14:creationId xmlns:p14="http://schemas.microsoft.com/office/powerpoint/2010/main" val="421796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357E5B84-A82F-4AF1-A245-A838E9EC0D7B}" type="datetimeFigureOut">
              <a:rPr lang="en-US"/>
              <a:pPr>
                <a:defRPr/>
              </a:pPr>
              <a:t>11/30/2014</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alibri" pitchFamily="34" charset="0"/>
              </a:defRPr>
            </a:lvl1pPr>
          </a:lstStyle>
          <a:p>
            <a:fld id="{F75632AA-CF3D-40CB-945F-E3E4FDE84BE1}" type="slidenum">
              <a:rPr lang="en-US" altLang="en-US"/>
              <a:pPr/>
              <a:t>‹#›</a:t>
            </a:fld>
            <a:endParaRPr lang="en-US" altLang="en-US"/>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2" r:id="rId2"/>
    <p:sldLayoutId id="2147483678" r:id="rId3"/>
    <p:sldLayoutId id="2147483673" r:id="rId4"/>
    <p:sldLayoutId id="2147483674" r:id="rId5"/>
    <p:sldLayoutId id="2147483675" r:id="rId6"/>
    <p:sldLayoutId id="2147483679" r:id="rId7"/>
    <p:sldLayoutId id="2147483680" r:id="rId8"/>
    <p:sldLayoutId id="2147483681" r:id="rId9"/>
    <p:sldLayoutId id="2147483676" r:id="rId10"/>
    <p:sldLayoutId id="2147483682"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hristianfilmdatabase.com/wp-content/uploads/2011/09/Apostle-Peter-and-The-Last-Supp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98363"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87375" y="330200"/>
            <a:ext cx="3910013" cy="1330325"/>
          </a:xfrm>
        </p:spPr>
        <p:txBody>
          <a:bodyPr>
            <a:normAutofit fontScale="90000"/>
          </a:bodyPr>
          <a:lstStyle/>
          <a:p>
            <a:pPr eaLnBrk="1" fontAlgn="auto" hangingPunct="1">
              <a:spcAft>
                <a:spcPts val="0"/>
              </a:spcAft>
              <a:defRPr/>
            </a:pPr>
            <a:r>
              <a:rPr lang="en-US" sz="11500" b="1" dirty="0" smtClean="0">
                <a:solidFill>
                  <a:schemeClr val="bg1"/>
                </a:solidFill>
              </a:rPr>
              <a:t>Peter</a:t>
            </a:r>
            <a:endParaRPr lang="en-US" sz="11500" b="1" dirty="0">
              <a:solidFill>
                <a:schemeClr val="bg1"/>
              </a:solidFill>
            </a:endParaRPr>
          </a:p>
        </p:txBody>
      </p:sp>
      <p:sp>
        <p:nvSpPr>
          <p:cNvPr id="3" name="Subtitle 2"/>
          <p:cNvSpPr>
            <a:spLocks noGrp="1"/>
          </p:cNvSpPr>
          <p:nvPr>
            <p:ph type="subTitle" idx="1"/>
          </p:nvPr>
        </p:nvSpPr>
        <p:spPr>
          <a:xfrm>
            <a:off x="1100138" y="4456113"/>
            <a:ext cx="10058400" cy="1143000"/>
          </a:xfrm>
        </p:spPr>
        <p:txBody>
          <a:bodyPr rtlCol="0"/>
          <a:lstStyle/>
          <a:p>
            <a:pPr eaLnBrk="1" fontAlgn="auto" hangingPunct="1">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7200" b="1" dirty="0" smtClean="0">
                <a:solidFill>
                  <a:srgbClr val="7030A0"/>
                </a:solidFill>
              </a:rPr>
              <a:t>Charity</a:t>
            </a:r>
            <a:endParaRPr lang="en-US" sz="7200" b="1" dirty="0">
              <a:solidFill>
                <a:srgbClr val="7030A0"/>
              </a:solidFill>
            </a:endParaRPr>
          </a:p>
        </p:txBody>
      </p:sp>
      <p:sp>
        <p:nvSpPr>
          <p:cNvPr id="27651" name="Content Placeholder 2"/>
          <p:cNvSpPr>
            <a:spLocks noGrp="1"/>
          </p:cNvSpPr>
          <p:nvPr>
            <p:ph idx="1"/>
          </p:nvPr>
        </p:nvSpPr>
        <p:spPr>
          <a:xfrm>
            <a:off x="1096963" y="1846263"/>
            <a:ext cx="3746500" cy="4022725"/>
          </a:xfrm>
        </p:spPr>
        <p:txBody>
          <a:bodyPr/>
          <a:lstStyle/>
          <a:p>
            <a:pPr eaLnBrk="1" hangingPunct="1"/>
            <a:r>
              <a:rPr lang="en-US" altLang="en-US" sz="4800" b="1" smtClean="0">
                <a:solidFill>
                  <a:srgbClr val="7030A0"/>
                </a:solidFill>
              </a:rPr>
              <a:t>1 Peter 4:8</a:t>
            </a:r>
          </a:p>
        </p:txBody>
      </p:sp>
      <p:pic>
        <p:nvPicPr>
          <p:cNvPr id="27652" name="Picture 2" descr="http://saintedwardparish.org/wp-content/uploads/2012/01/Family-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933450"/>
            <a:ext cx="6411912"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04813"/>
            <a:ext cx="10058400" cy="971550"/>
          </a:xfrm>
        </p:spPr>
        <p:txBody>
          <a:bodyPr/>
          <a:lstStyle/>
          <a:p>
            <a:pPr eaLnBrk="1" hangingPunct="1">
              <a:defRPr/>
            </a:pPr>
            <a:r>
              <a:rPr lang="en-US" sz="6000" b="1" dirty="0" smtClean="0">
                <a:solidFill>
                  <a:srgbClr val="002060"/>
                </a:solidFill>
              </a:rPr>
              <a:t>Charles L. Walker Journal</a:t>
            </a:r>
            <a:endParaRPr lang="en-US" sz="6000" b="1" dirty="0">
              <a:solidFill>
                <a:srgbClr val="002060"/>
              </a:solidFill>
            </a:endParaRPr>
          </a:p>
        </p:txBody>
      </p:sp>
      <p:sp>
        <p:nvSpPr>
          <p:cNvPr id="3" name="Content Placeholder 2"/>
          <p:cNvSpPr>
            <a:spLocks noGrp="1"/>
          </p:cNvSpPr>
          <p:nvPr>
            <p:ph idx="1"/>
          </p:nvPr>
        </p:nvSpPr>
        <p:spPr>
          <a:xfrm>
            <a:off x="452438" y="1376363"/>
            <a:ext cx="5791200" cy="5888037"/>
          </a:xfrm>
        </p:spPr>
        <p:txBody>
          <a:bodyPr/>
          <a:lstStyle/>
          <a:p>
            <a:pPr eaLnBrk="1" hangingPunct="1"/>
            <a:r>
              <a:rPr lang="en-US" altLang="en-US" sz="1800" b="1" smtClean="0">
                <a:solidFill>
                  <a:srgbClr val="002060"/>
                </a:solidFill>
              </a:rPr>
              <a:t>2nd Feb Thurs [1893] Cold and chilly. Attended Fast Meeting.... </a:t>
            </a:r>
            <a:r>
              <a:rPr lang="en-US" altLang="en-US" sz="1800" b="1" i="1" smtClean="0">
                <a:solidFill>
                  <a:srgbClr val="002060"/>
                </a:solidFill>
              </a:rPr>
              <a:t>Br John Alger </a:t>
            </a:r>
            <a:r>
              <a:rPr lang="en-US" altLang="en-US" sz="1800" b="1" smtClean="0">
                <a:solidFill>
                  <a:srgbClr val="002060"/>
                </a:solidFill>
              </a:rPr>
              <a:t>said while speaking of the Prophet Joseph, that when he, John, was a small boy he heard the Prophet Joseph relate his vision of seeing The Father and the Son, </a:t>
            </a:r>
          </a:p>
          <a:p>
            <a:pPr eaLnBrk="1" hangingPunct="1"/>
            <a:r>
              <a:rPr lang="en-US" altLang="en-US" sz="1800" b="1" smtClean="0">
                <a:solidFill>
                  <a:srgbClr val="002060"/>
                </a:solidFill>
              </a:rPr>
              <a:t>That God touched his eyes with his finger and said “Joseph this is my beloved Son hear him.” As soon as the Lord had touched his eyes with his finger he immediately saw the Savior. After meeting, a few of us questioned him about the matter and he told us at the bottom of the meeting house steps that he was in the House of Father Smith in Kirtland when Joseph made this declaration, </a:t>
            </a:r>
          </a:p>
          <a:p>
            <a:pPr eaLnBrk="1" hangingPunct="1"/>
            <a:r>
              <a:rPr lang="en-US" altLang="en-US" sz="1800" b="1" smtClean="0">
                <a:solidFill>
                  <a:srgbClr val="002060"/>
                </a:solidFill>
              </a:rPr>
              <a:t>and that Joseph while speaking of it put his finger to his right eye, suiting the action with the words so as to illustrate and at the same time impress the occurence on the minds of those unto whom He was speaking. We enjoyed the conversation very much, as it was something that we had never seen in church history or heard of before.</a:t>
            </a:r>
          </a:p>
        </p:txBody>
      </p:sp>
      <p:pic>
        <p:nvPicPr>
          <p:cNvPr id="11268" name="Picture 2" descr="http://i.ytimg.com/vi/Zfpq3MwYJT0/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1657350"/>
            <a:ext cx="542448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kurtbubna.com/wp-content/uploads/2014/04/Resurrection-pe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endParaRPr lang="en-US" dirty="0">
              <a:solidFill>
                <a:schemeClr val="tx1">
                  <a:lumMod val="75000"/>
                  <a:lumOff val="25000"/>
                </a:schemeClr>
              </a:solidFill>
            </a:endParaRPr>
          </a:p>
        </p:txBody>
      </p:sp>
      <p:sp>
        <p:nvSpPr>
          <p:cNvPr id="3" name="Content Placeholder 2"/>
          <p:cNvSpPr>
            <a:spLocks noGrp="1"/>
          </p:cNvSpPr>
          <p:nvPr>
            <p:ph idx="1"/>
          </p:nvPr>
        </p:nvSpPr>
        <p:spPr>
          <a:xfrm>
            <a:off x="7642225" y="1333500"/>
            <a:ext cx="4198938" cy="4535488"/>
          </a:xfrm>
        </p:spPr>
        <p:txBody>
          <a:bodyPr/>
          <a:lstStyle/>
          <a:p>
            <a:pPr eaLnBrk="1" hangingPunct="1"/>
            <a:r>
              <a:rPr lang="en-US" altLang="en-US" sz="4400" b="1" u="sng" smtClean="0">
                <a:solidFill>
                  <a:schemeClr val="bg1"/>
                </a:solidFill>
              </a:rPr>
              <a:t> Joseph Smith:   </a:t>
            </a:r>
          </a:p>
          <a:p>
            <a:pPr eaLnBrk="1" hangingPunct="1"/>
            <a:r>
              <a:rPr lang="en-US" altLang="en-US" sz="4400" b="1" i="1" smtClean="0">
                <a:solidFill>
                  <a:schemeClr val="bg1"/>
                </a:solidFill>
              </a:rPr>
              <a:t>Peter penned the most sublime language of any of the apostles. </a:t>
            </a:r>
          </a:p>
          <a:p>
            <a:pPr eaLnBrk="1" hangingPunct="1"/>
            <a:r>
              <a:rPr lang="en-US" altLang="en-US" sz="4400" b="1" smtClean="0">
                <a:solidFill>
                  <a:schemeClr val="bg1"/>
                </a:solidFill>
              </a:rPr>
              <a:t>(</a:t>
            </a:r>
            <a:r>
              <a:rPr lang="en-US" altLang="en-US" sz="4400" b="1" i="1" smtClean="0">
                <a:solidFill>
                  <a:schemeClr val="bg1"/>
                </a:solidFill>
              </a:rPr>
              <a:t>TPJS,</a:t>
            </a:r>
            <a:r>
              <a:rPr lang="en-US" altLang="en-US" sz="4400" b="1" smtClean="0">
                <a:solidFill>
                  <a:schemeClr val="bg1"/>
                </a:solidFill>
              </a:rPr>
              <a:t> 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atic.bbc.co.uk/history/img/ic/640/images/resources/people/william_tynd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0"/>
            <a:ext cx="12269788"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3522663" y="5324475"/>
            <a:ext cx="8113712" cy="1450975"/>
          </a:xfrm>
        </p:spPr>
        <p:txBody>
          <a:bodyPr/>
          <a:lstStyle/>
          <a:p>
            <a:pPr eaLnBrk="1" fontAlgn="auto" hangingPunct="1">
              <a:spcAft>
                <a:spcPts val="0"/>
              </a:spcAft>
              <a:defRPr/>
            </a:pPr>
            <a:r>
              <a:rPr lang="en-US" sz="6600" b="1" dirty="0" smtClean="0">
                <a:solidFill>
                  <a:schemeClr val="bg1"/>
                </a:solidFill>
                <a:effectLst>
                  <a:outerShdw blurRad="38100" dist="38100" dir="2700000" algn="tl">
                    <a:srgbClr val="000000">
                      <a:alpha val="43137"/>
                    </a:srgbClr>
                  </a:outerShdw>
                </a:effectLst>
              </a:rPr>
              <a:t>William Tyndale</a:t>
            </a:r>
            <a:endParaRPr lang="en-US" sz="66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65088" y="287338"/>
            <a:ext cx="3741737" cy="5581650"/>
          </a:xfrm>
        </p:spPr>
        <p:txBody>
          <a:bodyPr rtlCol="0">
            <a:noAutofit/>
          </a:bodyPr>
          <a:lstStyle/>
          <a:p>
            <a:pPr marL="91440" indent="-91440" eaLnBrk="1" fontAlgn="auto" hangingPunct="1">
              <a:defRPr/>
            </a:pPr>
            <a:r>
              <a:rPr lang="en-US" sz="2400" b="1" i="1" dirty="0" smtClean="0">
                <a:solidFill>
                  <a:srgbClr val="002060"/>
                </a:solidFill>
                <a:effectLst>
                  <a:outerShdw blurRad="38100" dist="38100" dir="2700000" algn="tl">
                    <a:srgbClr val="000000">
                      <a:alpha val="43137"/>
                    </a:srgbClr>
                  </a:outerShdw>
                </a:effectLst>
              </a:rPr>
              <a:t>Still Small Voice</a:t>
            </a:r>
            <a:endParaRPr lang="en-US" sz="2400" b="1" dirty="0">
              <a:solidFill>
                <a:srgbClr val="002060"/>
              </a:solidFill>
              <a:effectLst>
                <a:outerShdw blurRad="38100" dist="38100" dir="2700000" algn="tl">
                  <a:srgbClr val="000000">
                    <a:alpha val="43137"/>
                  </a:srgbClr>
                </a:outerShdw>
              </a:effectLst>
            </a:endParaRPr>
          </a:p>
          <a:p>
            <a:pPr marL="91440" indent="-91440" eaLnBrk="1" fontAlgn="auto" hangingPunct="1">
              <a:defRPr/>
            </a:pPr>
            <a:r>
              <a:rPr lang="en-US" sz="2400" b="1" i="1" dirty="0">
                <a:solidFill>
                  <a:srgbClr val="002060"/>
                </a:solidFill>
                <a:effectLst>
                  <a:outerShdw blurRad="38100" dist="38100" dir="2700000" algn="tl">
                    <a:srgbClr val="000000">
                      <a:alpha val="43137"/>
                    </a:srgbClr>
                  </a:outerShdw>
                </a:effectLst>
              </a:rPr>
              <a:t>knock and it shall be opened unto you</a:t>
            </a:r>
            <a:endParaRPr lang="en-US" sz="2400" b="1" dirty="0">
              <a:solidFill>
                <a:srgbClr val="002060"/>
              </a:solidFill>
              <a:effectLst>
                <a:outerShdw blurRad="38100" dist="38100" dir="2700000" algn="tl">
                  <a:srgbClr val="000000">
                    <a:alpha val="43137"/>
                  </a:srgbClr>
                </a:outerShdw>
              </a:effectLst>
            </a:endParaRPr>
          </a:p>
          <a:p>
            <a:pPr marL="91440" indent="-91440" eaLnBrk="1" fontAlgn="auto" hangingPunct="1">
              <a:defRPr/>
            </a:pPr>
            <a:r>
              <a:rPr lang="en-US" sz="2400" b="1" i="1" dirty="0" smtClean="0">
                <a:solidFill>
                  <a:srgbClr val="002060"/>
                </a:solidFill>
                <a:effectLst>
                  <a:outerShdw blurRad="38100" dist="38100" dir="2700000" algn="tl">
                    <a:srgbClr val="000000">
                      <a:alpha val="43137"/>
                    </a:srgbClr>
                  </a:outerShdw>
                </a:effectLst>
              </a:rPr>
              <a:t>In the twinkling </a:t>
            </a:r>
            <a:r>
              <a:rPr lang="en-US" sz="2400" b="1" i="1" dirty="0">
                <a:solidFill>
                  <a:srgbClr val="002060"/>
                </a:solidFill>
                <a:effectLst>
                  <a:outerShdw blurRad="38100" dist="38100" dir="2700000" algn="tl">
                    <a:srgbClr val="000000">
                      <a:alpha val="43137"/>
                    </a:srgbClr>
                  </a:outerShdw>
                </a:effectLst>
              </a:rPr>
              <a:t>of an eye</a:t>
            </a:r>
            <a:r>
              <a:rPr lang="en-US" sz="2400" b="1" dirty="0">
                <a:solidFill>
                  <a:srgbClr val="002060"/>
                </a:solidFill>
                <a:effectLst>
                  <a:outerShdw blurRad="38100" dist="38100" dir="2700000" algn="tl">
                    <a:srgbClr val="000000">
                      <a:alpha val="43137"/>
                    </a:srgbClr>
                  </a:outerShdw>
                </a:effectLst>
              </a:rPr>
              <a:t> </a:t>
            </a:r>
          </a:p>
          <a:p>
            <a:pPr marL="91440" indent="-91440" eaLnBrk="1" fontAlgn="auto" hangingPunct="1">
              <a:defRPr/>
            </a:pPr>
            <a:r>
              <a:rPr lang="en-US" sz="2400" b="1" i="1" dirty="0">
                <a:solidFill>
                  <a:srgbClr val="002060"/>
                </a:solidFill>
                <a:effectLst>
                  <a:outerShdw blurRad="38100" dist="38100" dir="2700000" algn="tl">
                    <a:srgbClr val="000000">
                      <a:alpha val="43137"/>
                    </a:srgbClr>
                  </a:outerShdw>
                </a:effectLst>
              </a:rPr>
              <a:t>seek and you shall find</a:t>
            </a:r>
            <a:endParaRPr lang="en-US" sz="2400" b="1" dirty="0">
              <a:solidFill>
                <a:srgbClr val="002060"/>
              </a:solidFill>
              <a:effectLst>
                <a:outerShdw blurRad="38100" dist="38100" dir="2700000" algn="tl">
                  <a:srgbClr val="000000">
                    <a:alpha val="43137"/>
                  </a:srgbClr>
                </a:outerShdw>
              </a:effectLst>
            </a:endParaRPr>
          </a:p>
          <a:p>
            <a:pPr marL="91440" indent="-91440" eaLnBrk="1" fontAlgn="auto" hangingPunct="1">
              <a:defRPr/>
            </a:pPr>
            <a:r>
              <a:rPr lang="en-US" sz="2400" b="1" i="1" dirty="0">
                <a:solidFill>
                  <a:srgbClr val="002060"/>
                </a:solidFill>
                <a:effectLst>
                  <a:outerShdw blurRad="38100" dist="38100" dir="2700000" algn="tl">
                    <a:srgbClr val="000000">
                      <a:alpha val="43137"/>
                    </a:srgbClr>
                  </a:outerShdw>
                </a:effectLst>
              </a:rPr>
              <a:t>eat, drink and be merry</a:t>
            </a:r>
            <a:endParaRPr lang="en-US" sz="2400" b="1" dirty="0">
              <a:solidFill>
                <a:srgbClr val="002060"/>
              </a:solidFill>
              <a:effectLst>
                <a:outerShdw blurRad="38100" dist="38100" dir="2700000" algn="tl">
                  <a:srgbClr val="000000">
                    <a:alpha val="43137"/>
                  </a:srgbClr>
                </a:outerShdw>
              </a:effectLst>
            </a:endParaRPr>
          </a:p>
          <a:p>
            <a:pPr marL="91440" indent="-91440" eaLnBrk="1" fontAlgn="auto" hangingPunct="1">
              <a:defRPr/>
            </a:pPr>
            <a:r>
              <a:rPr lang="en-US" sz="2400" b="1" i="1" dirty="0">
                <a:solidFill>
                  <a:srgbClr val="002060"/>
                </a:solidFill>
                <a:effectLst>
                  <a:outerShdw blurRad="38100" dist="38100" dir="2700000" algn="tl">
                    <a:srgbClr val="000000">
                      <a:alpha val="43137"/>
                    </a:srgbClr>
                  </a:outerShdw>
                </a:effectLst>
              </a:rPr>
              <a:t>ask and it shall be given you</a:t>
            </a:r>
            <a:endParaRPr lang="en-US" sz="2400" b="1" dirty="0">
              <a:solidFill>
                <a:srgbClr val="002060"/>
              </a:solidFill>
              <a:effectLst>
                <a:outerShdw blurRad="38100" dist="38100" dir="2700000" algn="tl">
                  <a:srgbClr val="000000">
                    <a:alpha val="43137"/>
                  </a:srgbClr>
                </a:outerShdw>
              </a:effectLst>
            </a:endParaRPr>
          </a:p>
          <a:p>
            <a:pPr marL="91440" indent="-91440" eaLnBrk="1" fontAlgn="auto" hangingPunct="1">
              <a:defRPr/>
            </a:pPr>
            <a:r>
              <a:rPr lang="en-US" sz="2400" b="1" i="1" dirty="0">
                <a:solidFill>
                  <a:srgbClr val="002060"/>
                </a:solidFill>
                <a:effectLst>
                  <a:outerShdw blurRad="38100" dist="38100" dir="2700000" algn="tl">
                    <a:srgbClr val="000000">
                      <a:alpha val="43137"/>
                    </a:srgbClr>
                  </a:outerShdw>
                </a:effectLst>
              </a:rPr>
              <a:t>judge not that you not be </a:t>
            </a:r>
            <a:r>
              <a:rPr lang="en-US" sz="2400" b="1" i="1" dirty="0" smtClean="0">
                <a:solidFill>
                  <a:srgbClr val="002060"/>
                </a:solidFill>
                <a:effectLst>
                  <a:outerShdw blurRad="38100" dist="38100" dir="2700000" algn="tl">
                    <a:srgbClr val="000000">
                      <a:alpha val="43137"/>
                    </a:srgbClr>
                  </a:outerShdw>
                </a:effectLst>
              </a:rPr>
              <a:t>judged</a:t>
            </a:r>
          </a:p>
          <a:p>
            <a:pPr marL="91440" indent="-91440" eaLnBrk="1" fontAlgn="auto" hangingPunct="1">
              <a:defRPr/>
            </a:pPr>
            <a:r>
              <a:rPr lang="en-US" sz="2400" b="1" i="1" dirty="0" smtClean="0">
                <a:solidFill>
                  <a:srgbClr val="002060"/>
                </a:solidFill>
                <a:effectLst>
                  <a:outerShdw blurRad="38100" dist="38100" dir="2700000" algn="tl">
                    <a:srgbClr val="000000">
                      <a:alpha val="43137"/>
                    </a:srgbClr>
                  </a:outerShdw>
                </a:effectLst>
              </a:rPr>
              <a:t>Fight the good fight</a:t>
            </a:r>
            <a:endParaRPr lang="en-US" sz="2400" b="1" dirty="0">
              <a:solidFill>
                <a:srgbClr val="002060"/>
              </a:solidFill>
              <a:effectLst>
                <a:outerShdw blurRad="38100" dist="38100" dir="2700000" algn="tl">
                  <a:srgbClr val="000000">
                    <a:alpha val="43137"/>
                  </a:srgbClr>
                </a:outerShdw>
              </a:effectLst>
            </a:endParaRPr>
          </a:p>
          <a:p>
            <a:pPr marL="91440" indent="-91440" eaLnBrk="1" fontAlgn="auto" hangingPunct="1">
              <a:defRPr/>
            </a:pPr>
            <a:endParaRPr lang="en-US" sz="2400" b="1" dirty="0">
              <a:solidFill>
                <a:srgbClr val="002060"/>
              </a:solidFill>
            </a:endParaRPr>
          </a:p>
        </p:txBody>
      </p:sp>
      <p:sp>
        <p:nvSpPr>
          <p:cNvPr id="7" name="Content Placeholder 6"/>
          <p:cNvSpPr>
            <a:spLocks noGrp="1"/>
          </p:cNvSpPr>
          <p:nvPr>
            <p:ph sz="half" idx="2"/>
          </p:nvPr>
        </p:nvSpPr>
        <p:spPr>
          <a:xfrm>
            <a:off x="8577263" y="287338"/>
            <a:ext cx="3059112" cy="5037137"/>
          </a:xfrm>
        </p:spPr>
        <p:txBody>
          <a:bodyPr/>
          <a:lstStyle/>
          <a:p>
            <a:pPr eaLnBrk="1" hangingPunct="1"/>
            <a:r>
              <a:rPr lang="en-US" altLang="en-US" sz="2800" b="1" i="1" smtClean="0">
                <a:solidFill>
                  <a:srgbClr val="002060"/>
                </a:solidFill>
              </a:rPr>
              <a:t>let there be light</a:t>
            </a:r>
            <a:endParaRPr lang="en-US" altLang="en-US" sz="2800" b="1" smtClean="0">
              <a:solidFill>
                <a:srgbClr val="002060"/>
              </a:solidFill>
            </a:endParaRPr>
          </a:p>
          <a:p>
            <a:pPr eaLnBrk="1" hangingPunct="1"/>
            <a:r>
              <a:rPr lang="en-US" altLang="en-US" sz="2800" b="1" i="1" smtClean="0">
                <a:solidFill>
                  <a:srgbClr val="002060"/>
                </a:solidFill>
              </a:rPr>
              <a:t>my brother's keeper</a:t>
            </a:r>
            <a:endParaRPr lang="en-US" altLang="en-US" sz="2800" b="1" smtClean="0">
              <a:solidFill>
                <a:srgbClr val="002060"/>
              </a:solidFill>
            </a:endParaRPr>
          </a:p>
          <a:p>
            <a:pPr eaLnBrk="1" hangingPunct="1"/>
            <a:r>
              <a:rPr lang="en-US" altLang="en-US" sz="2800" b="1" i="1" smtClean="0">
                <a:solidFill>
                  <a:srgbClr val="002060"/>
                </a:solidFill>
              </a:rPr>
              <a:t>the salt of the earth</a:t>
            </a:r>
            <a:endParaRPr lang="en-US" altLang="en-US" sz="2800" b="1" smtClean="0">
              <a:solidFill>
                <a:srgbClr val="002060"/>
              </a:solidFill>
            </a:endParaRPr>
          </a:p>
          <a:p>
            <a:pPr eaLnBrk="1" hangingPunct="1"/>
            <a:r>
              <a:rPr lang="en-US" altLang="en-US" sz="2800" b="1" i="1" smtClean="0">
                <a:solidFill>
                  <a:srgbClr val="002060"/>
                </a:solidFill>
              </a:rPr>
              <a:t>filthy lucre</a:t>
            </a:r>
            <a:endParaRPr lang="en-US" altLang="en-US" sz="2800" b="1" smtClean="0">
              <a:solidFill>
                <a:srgbClr val="002060"/>
              </a:solidFill>
            </a:endParaRPr>
          </a:p>
          <a:p>
            <a:pPr eaLnBrk="1" hangingPunct="1"/>
            <a:r>
              <a:rPr lang="en-US" altLang="en-US" sz="2800" b="1" i="1" smtClean="0">
                <a:solidFill>
                  <a:srgbClr val="002060"/>
                </a:solidFill>
              </a:rPr>
              <a:t>it came to pass</a:t>
            </a:r>
            <a:endParaRPr lang="en-US" altLang="en-US" sz="2800" b="1" smtClean="0">
              <a:solidFill>
                <a:srgbClr val="002060"/>
              </a:solidFill>
            </a:endParaRPr>
          </a:p>
          <a:p>
            <a:pPr eaLnBrk="1" hangingPunct="1"/>
            <a:r>
              <a:rPr lang="en-US" altLang="en-US" sz="2800" b="1" i="1" smtClean="0">
                <a:solidFill>
                  <a:srgbClr val="002060"/>
                </a:solidFill>
              </a:rPr>
              <a:t>gave up the ghost</a:t>
            </a:r>
            <a:endParaRPr lang="en-US" altLang="en-US" sz="2800" b="1" smtClean="0">
              <a:solidFill>
                <a:srgbClr val="002060"/>
              </a:solidFill>
            </a:endParaRPr>
          </a:p>
          <a:p>
            <a:pPr eaLnBrk="1" hangingPunct="1"/>
            <a:r>
              <a:rPr lang="en-US" altLang="en-US" sz="2800" b="1" i="1" smtClean="0">
                <a:solidFill>
                  <a:srgbClr val="002060"/>
                </a:solidFill>
              </a:rPr>
              <a:t>the signs of the times</a:t>
            </a:r>
            <a:endParaRPr lang="en-US" altLang="en-US" sz="2800" b="1" smtClean="0">
              <a:solidFill>
                <a:srgbClr val="002060"/>
              </a:solidFill>
            </a:endParaRPr>
          </a:p>
          <a:p>
            <a:pPr eaLnBrk="1" hangingPunct="1"/>
            <a:r>
              <a:rPr lang="en-US" altLang="en-US" sz="2800" b="1" i="1" smtClean="0">
                <a:solidFill>
                  <a:srgbClr val="002060"/>
                </a:solidFill>
              </a:rPr>
              <a:t>the spirit is willing, but the flesh is weak</a:t>
            </a:r>
            <a:r>
              <a:rPr lang="en-US" altLang="en-US" sz="2800" b="1" smtClean="0">
                <a:solidFill>
                  <a:srgbClr val="002060"/>
                </a:solidFill>
              </a:rPr>
              <a:t> </a:t>
            </a:r>
          </a:p>
          <a:p>
            <a:pPr eaLnBrk="1" hangingPunct="1"/>
            <a:endParaRPr lang="en-US" altLang="en-US" sz="280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left)">
                                      <p:cBhvr>
                                        <p:cTn id="47" dur="500"/>
                                        <p:tgtEl>
                                          <p:spTgt spid="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left)">
                                      <p:cBhvr>
                                        <p:cTn id="57" dur="500"/>
                                        <p:tgtEl>
                                          <p:spTgt spid="7">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left)">
                                      <p:cBhvr>
                                        <p:cTn id="62" dur="500"/>
                                        <p:tgtEl>
                                          <p:spTgt spid="7">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left)">
                                      <p:cBhvr>
                                        <p:cTn id="67" dur="500"/>
                                        <p:tgtEl>
                                          <p:spTgt spid="7">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4/45/Rembrandt_van_Rijn_-_St._Peter_in_Prison_(The_Apostle_Peter_Kneeling)_-_Google_Art_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313113"/>
            <a:ext cx="12434888" cy="149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01638" y="-173038"/>
            <a:ext cx="10529887" cy="1450976"/>
          </a:xfrm>
        </p:spPr>
        <p:txBody>
          <a:bodyPr/>
          <a:lstStyle/>
          <a:p>
            <a:pPr eaLnBrk="1" fontAlgn="auto" hangingPunct="1">
              <a:spcAft>
                <a:spcPts val="0"/>
              </a:spcAft>
              <a:defRPr/>
            </a:pPr>
            <a:r>
              <a:rPr lang="en-US" sz="8800" b="1" dirty="0" smtClean="0">
                <a:solidFill>
                  <a:schemeClr val="bg1"/>
                </a:solidFill>
              </a:rPr>
              <a:t>Peter</a:t>
            </a:r>
            <a:endParaRPr lang="en-US" sz="8800" b="1" dirty="0">
              <a:solidFill>
                <a:schemeClr val="bg1"/>
              </a:solidFill>
            </a:endParaRPr>
          </a:p>
        </p:txBody>
      </p:sp>
      <p:sp>
        <p:nvSpPr>
          <p:cNvPr id="3" name="Content Placeholder 2"/>
          <p:cNvSpPr>
            <a:spLocks noGrp="1"/>
          </p:cNvSpPr>
          <p:nvPr>
            <p:ph sz="half" idx="1"/>
          </p:nvPr>
        </p:nvSpPr>
        <p:spPr>
          <a:xfrm>
            <a:off x="401638" y="1460500"/>
            <a:ext cx="4779962" cy="5915025"/>
          </a:xfrm>
        </p:spPr>
        <p:txBody>
          <a:bodyPr/>
          <a:lstStyle/>
          <a:p>
            <a:pPr eaLnBrk="1" hangingPunct="1"/>
            <a:r>
              <a:rPr lang="en-US" altLang="en-US" sz="2400" b="1" smtClean="0">
                <a:solidFill>
                  <a:schemeClr val="bg1"/>
                </a:solidFill>
              </a:rPr>
              <a:t>A lively hope by the resurrection</a:t>
            </a:r>
          </a:p>
          <a:p>
            <a:pPr eaLnBrk="1" hangingPunct="1"/>
            <a:r>
              <a:rPr lang="en-US" altLang="en-US" sz="2400" b="1" smtClean="0">
                <a:solidFill>
                  <a:schemeClr val="bg1"/>
                </a:solidFill>
              </a:rPr>
              <a:t>Your faith once tried being much more precious than gold…</a:t>
            </a:r>
          </a:p>
          <a:p>
            <a:pPr eaLnBrk="1" hangingPunct="1"/>
            <a:r>
              <a:rPr lang="en-US" altLang="en-US" sz="2400" b="1" smtClean="0">
                <a:solidFill>
                  <a:schemeClr val="bg1"/>
                </a:solidFill>
              </a:rPr>
              <a:t>Gird up the loins of your mind</a:t>
            </a:r>
          </a:p>
          <a:p>
            <a:pPr eaLnBrk="1" hangingPunct="1"/>
            <a:r>
              <a:rPr lang="en-US" altLang="en-US" sz="2400" b="1" smtClean="0">
                <a:solidFill>
                  <a:schemeClr val="bg1"/>
                </a:solidFill>
              </a:rPr>
              <a:t>Your old lusts of ignorance</a:t>
            </a:r>
          </a:p>
          <a:p>
            <a:pPr eaLnBrk="1" hangingPunct="1"/>
            <a:r>
              <a:rPr lang="en-US" altLang="en-US" sz="2400" b="1" smtClean="0">
                <a:solidFill>
                  <a:schemeClr val="bg1"/>
                </a:solidFill>
              </a:rPr>
              <a:t>All flesh is as grass, and all the glory of man as the flower of grass</a:t>
            </a:r>
          </a:p>
          <a:p>
            <a:pPr eaLnBrk="1" hangingPunct="1"/>
            <a:r>
              <a:rPr lang="en-US" altLang="en-US" sz="2400" b="1" smtClean="0">
                <a:solidFill>
                  <a:schemeClr val="bg1"/>
                </a:solidFill>
              </a:rPr>
              <a:t>Ye are a chosen generation, a royal priesthood</a:t>
            </a:r>
          </a:p>
          <a:p>
            <a:pPr eaLnBrk="1" hangingPunct="1"/>
            <a:r>
              <a:rPr lang="en-US" altLang="en-US" sz="2400" b="1" smtClean="0">
                <a:solidFill>
                  <a:schemeClr val="bg1"/>
                </a:solidFill>
              </a:rPr>
              <a:t>Using your liberty for a cloke of maliciousness</a:t>
            </a:r>
          </a:p>
        </p:txBody>
      </p:sp>
      <p:sp>
        <p:nvSpPr>
          <p:cNvPr id="5" name="Content Placeholder 4"/>
          <p:cNvSpPr>
            <a:spLocks noGrp="1"/>
          </p:cNvSpPr>
          <p:nvPr>
            <p:ph sz="half" idx="2"/>
          </p:nvPr>
        </p:nvSpPr>
        <p:spPr>
          <a:xfrm>
            <a:off x="7464425" y="1277938"/>
            <a:ext cx="4316413" cy="4395787"/>
          </a:xfrm>
        </p:spPr>
        <p:txBody>
          <a:bodyPr/>
          <a:lstStyle/>
          <a:p>
            <a:pPr eaLnBrk="1" hangingPunct="1"/>
            <a:r>
              <a:rPr lang="en-US" altLang="en-US" sz="2400" b="1" smtClean="0">
                <a:solidFill>
                  <a:schemeClr val="bg1"/>
                </a:solidFill>
              </a:rPr>
              <a:t>Returned unto the Shepherd and Bishop of your souls</a:t>
            </a:r>
          </a:p>
          <a:p>
            <a:pPr eaLnBrk="1" hangingPunct="1"/>
            <a:r>
              <a:rPr lang="en-US" altLang="en-US" sz="2400" b="1" smtClean="0">
                <a:solidFill>
                  <a:schemeClr val="bg1"/>
                </a:solidFill>
              </a:rPr>
              <a:t>The hidden man of the heart</a:t>
            </a:r>
          </a:p>
          <a:p>
            <a:pPr eaLnBrk="1" hangingPunct="1"/>
            <a:r>
              <a:rPr lang="en-US" altLang="en-US" sz="2400" b="1" smtClean="0">
                <a:solidFill>
                  <a:schemeClr val="bg1"/>
                </a:solidFill>
              </a:rPr>
              <a:t>Be not afraid of every shadow</a:t>
            </a:r>
          </a:p>
          <a:p>
            <a:pPr eaLnBrk="1" hangingPunct="1"/>
            <a:r>
              <a:rPr lang="en-US" altLang="en-US" sz="2400" b="1" smtClean="0">
                <a:solidFill>
                  <a:schemeClr val="bg1"/>
                </a:solidFill>
              </a:rPr>
              <a:t>Charity preventeth a multitude of sins (JST)</a:t>
            </a:r>
          </a:p>
          <a:p>
            <a:pPr eaLnBrk="1" hangingPunct="1"/>
            <a:r>
              <a:rPr lang="en-US" altLang="en-US" sz="2400" b="1" smtClean="0">
                <a:solidFill>
                  <a:schemeClr val="bg1"/>
                </a:solidFill>
              </a:rPr>
              <a:t>…your adversary the devil, as a roaring lion, walketh about, seeking whom he may devour</a:t>
            </a:r>
          </a:p>
          <a:p>
            <a:pPr eaLnBrk="1" hangingPunct="1"/>
            <a:r>
              <a:rPr lang="en-US" altLang="en-US" sz="2400" b="1" smtClean="0">
                <a:solidFill>
                  <a:schemeClr val="bg1"/>
                </a:solidFill>
              </a:rPr>
              <a:t>Greet one another with the kiss of charity</a:t>
            </a:r>
          </a:p>
          <a:p>
            <a:pPr eaLnBrk="1" hangingPunct="1"/>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wipe(left)">
                                      <p:cBhvr>
                                        <p:cTn id="52" dur="500"/>
                                        <p:tgtEl>
                                          <p:spTgt spid="5">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left)">
                                      <p:cBhvr>
                                        <p:cTn id="57" dur="500"/>
                                        <p:tgtEl>
                                          <p:spTgt spid="5">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wipe(left)">
                                      <p:cBhvr>
                                        <p:cTn id="62" dur="500"/>
                                        <p:tgtEl>
                                          <p:spTgt spid="5">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wipe(left)">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1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096963" y="5308600"/>
            <a:ext cx="10058400" cy="1450975"/>
          </a:xfrm>
        </p:spPr>
        <p:txBody>
          <a:bodyPr>
            <a:noAutofit/>
          </a:bodyPr>
          <a:lstStyle/>
          <a:p>
            <a:pPr eaLnBrk="1" fontAlgn="auto" hangingPunct="1">
              <a:spcAft>
                <a:spcPts val="0"/>
              </a:spcAft>
              <a:defRPr/>
            </a:pPr>
            <a:r>
              <a:rPr lang="en-US" sz="11500" b="1" dirty="0" smtClean="0">
                <a:solidFill>
                  <a:schemeClr val="bg1"/>
                </a:solidFill>
                <a:effectLst>
                  <a:outerShdw blurRad="38100" dist="38100" dir="2700000" algn="tl">
                    <a:srgbClr val="000000">
                      <a:alpha val="43137"/>
                    </a:srgbClr>
                  </a:outerShdw>
                </a:effectLst>
              </a:rPr>
              <a:t>Faith and</a:t>
            </a:r>
            <a:br>
              <a:rPr lang="en-US" sz="11500" b="1" dirty="0" smtClean="0">
                <a:solidFill>
                  <a:schemeClr val="bg1"/>
                </a:solidFill>
                <a:effectLst>
                  <a:outerShdw blurRad="38100" dist="38100" dir="2700000" algn="tl">
                    <a:srgbClr val="000000">
                      <a:alpha val="43137"/>
                    </a:srgbClr>
                  </a:outerShdw>
                </a:effectLst>
              </a:rPr>
            </a:br>
            <a:r>
              <a:rPr lang="en-US" sz="11500" b="1" dirty="0" smtClean="0">
                <a:solidFill>
                  <a:schemeClr val="bg1"/>
                </a:solidFill>
                <a:effectLst>
                  <a:outerShdw blurRad="38100" dist="38100" dir="2700000" algn="tl">
                    <a:srgbClr val="000000">
                      <a:alpha val="43137"/>
                    </a:srgbClr>
                  </a:outerShdw>
                </a:effectLst>
              </a:rPr>
              <a:t>Adversity </a:t>
            </a:r>
            <a:endParaRPr lang="en-US" sz="115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7250113" y="5308600"/>
            <a:ext cx="4341812" cy="4022725"/>
          </a:xfrm>
        </p:spPr>
        <p:txBody>
          <a:bodyPr rtlCol="0">
            <a:normAutofit/>
          </a:bodyPr>
          <a:lstStyle/>
          <a:p>
            <a:pPr marL="91440" indent="-91440" eaLnBrk="1" fontAlgn="auto" hangingPunct="1">
              <a:defRPr/>
            </a:pPr>
            <a:r>
              <a:rPr lang="en-US" sz="7200" b="1" dirty="0" smtClean="0">
                <a:solidFill>
                  <a:schemeClr val="bg1"/>
                </a:solidFill>
                <a:effectLst>
                  <a:outerShdw blurRad="38100" dist="38100" dir="2700000" algn="tl">
                    <a:srgbClr val="000000">
                      <a:alpha val="43137"/>
                    </a:srgbClr>
                  </a:outerShdw>
                </a:effectLst>
              </a:rPr>
              <a:t>1 Peter 1</a:t>
            </a:r>
            <a:endParaRPr lang="en-US" sz="7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8800" b="1" dirty="0" smtClean="0">
                <a:solidFill>
                  <a:schemeClr val="tx1">
                    <a:lumMod val="75000"/>
                    <a:lumOff val="25000"/>
                  </a:schemeClr>
                </a:solidFill>
              </a:rPr>
              <a:t>A thought…</a:t>
            </a:r>
            <a:endParaRPr lang="en-US" sz="8800" b="1" dirty="0">
              <a:solidFill>
                <a:schemeClr val="tx1">
                  <a:lumMod val="75000"/>
                  <a:lumOff val="25000"/>
                </a:schemeClr>
              </a:solidFill>
            </a:endParaRPr>
          </a:p>
        </p:txBody>
      </p:sp>
      <p:sp>
        <p:nvSpPr>
          <p:cNvPr id="18434" name="Content Placeholder 5"/>
          <p:cNvSpPr>
            <a:spLocks noGrp="1"/>
          </p:cNvSpPr>
          <p:nvPr>
            <p:ph idx="1"/>
          </p:nvPr>
        </p:nvSpPr>
        <p:spPr>
          <a:xfrm>
            <a:off x="6737350" y="1846263"/>
            <a:ext cx="4954588" cy="4433887"/>
          </a:xfrm>
        </p:spPr>
        <p:txBody>
          <a:bodyPr/>
          <a:lstStyle/>
          <a:p>
            <a:pPr eaLnBrk="1" hangingPunct="1"/>
            <a:r>
              <a:rPr lang="en-US" altLang="en-US" sz="2400" b="1" smtClean="0">
                <a:solidFill>
                  <a:srgbClr val="002060"/>
                </a:solidFill>
              </a:rPr>
              <a:t>…that your faith, once tried, being much more precious that gold…</a:t>
            </a:r>
          </a:p>
          <a:p>
            <a:pPr eaLnBrk="1" hangingPunct="1"/>
            <a:r>
              <a:rPr lang="en-US" altLang="en-US" sz="2400" b="1" smtClean="0">
                <a:solidFill>
                  <a:srgbClr val="002060"/>
                </a:solidFill>
              </a:rPr>
              <a:t>Notice it is not God’s faith in us that is being tried and refined. It is OUR faith in ourselves—our trust in our own willingness to follow him regardless of the sacrifice. </a:t>
            </a:r>
          </a:p>
          <a:p>
            <a:pPr eaLnBrk="1" hangingPunct="1"/>
            <a:r>
              <a:rPr lang="en-US" altLang="en-US" sz="2400" b="1" smtClean="0">
                <a:solidFill>
                  <a:srgbClr val="002060"/>
                </a:solidFill>
              </a:rPr>
              <a:t>When we truly understand that then shall our confidence wax strong, having been refined in the furnace of our afflictions. And there is nothing more precious… </a:t>
            </a:r>
          </a:p>
        </p:txBody>
      </p:sp>
      <p:pic>
        <p:nvPicPr>
          <p:cNvPr id="2150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736725"/>
            <a:ext cx="63500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6600" b="1" dirty="0" smtClean="0">
                <a:solidFill>
                  <a:srgbClr val="7030A0"/>
                </a:solidFill>
              </a:rPr>
              <a:t>Lively Stones</a:t>
            </a:r>
            <a:endParaRPr lang="en-US" sz="6600" b="1" dirty="0">
              <a:solidFill>
                <a:srgbClr val="7030A0"/>
              </a:solidFill>
            </a:endParaRPr>
          </a:p>
        </p:txBody>
      </p:sp>
      <p:sp>
        <p:nvSpPr>
          <p:cNvPr id="23555" name="Content Placeholder 2"/>
          <p:cNvSpPr>
            <a:spLocks noGrp="1"/>
          </p:cNvSpPr>
          <p:nvPr>
            <p:ph idx="1"/>
          </p:nvPr>
        </p:nvSpPr>
        <p:spPr>
          <a:xfrm>
            <a:off x="1096963" y="1846263"/>
            <a:ext cx="4438650" cy="4022725"/>
          </a:xfrm>
        </p:spPr>
        <p:txBody>
          <a:bodyPr/>
          <a:lstStyle/>
          <a:p>
            <a:pPr eaLnBrk="1" hangingPunct="1"/>
            <a:r>
              <a:rPr lang="en-US" altLang="en-US" sz="4800" b="1" smtClean="0">
                <a:solidFill>
                  <a:srgbClr val="7030A0"/>
                </a:solidFill>
              </a:rPr>
              <a:t>1 Peter 2:4</a:t>
            </a:r>
          </a:p>
        </p:txBody>
      </p:sp>
      <p:sp>
        <p:nvSpPr>
          <p:cNvPr id="23556" name="AutoShape 2" descr="data:image/jpeg;base64,/9j/4AAQSkZJRgABAQAAAQABAAD/2wCEAAkGBxQTEhUUEhQVFRQXFRcVFRUUFRgUGBgUFxgXFxQWFxcYHCggGBolHBcUITEhJSkrLi4uFx8zODMsNygtLisBCgoKDg0OFxAPFSwcHBwsLCwsLCwsLCwsLCwsLCwsLCwsLCwsLCwsKywsLCwsLCssLCwrLCsrLCwsLCwsLCwsLP/AABEIALcBEwMBIgACEQEDEQH/xAAbAAABBQEBAAAAAAAAAAAAAAADAAECBAUGB//EAD8QAAEDAQQGCAMIAQMFAQAAAAEAAhEDBCExQQUSUWFxgQYiMpGhscHwE3LRI0JSYoKy4fEzFHODFSRDkqIH/8QAGAEBAQEBAQAAAAAAAAAAAAAAAAECAwT/xAAeEQEBAQEAAwEBAQEAAAAAAAAAAQIREiExAyJCE//aAAwDAQACEQMRAD8ABYMGk4f2ia18AcbrsfNNYm9UKFQkG4TJvw8lhoWExTsqzlf3Xp5RAyExCme4qBQQcIwwUS335opCG4IIOEKLmxkiQovCAUIbijOCgVOKiokKZCYhACqMPmCZSqZcQmKgjCEAZM4ZIpTEIKtXFDOKLWxKG4IIQqtqHWaPeIVtZ+k3xBGIBNyC1VaQMZG8X4HMI1XA+9iw2aXm53irbLWwi4lu4GR3HALTHFpjRFxg7j6YLJpn7L9dTzK02apGUxiDf3hZTf8AF+up5lKsSoVwTSGYB/atCz1AGBZFkZD6d2I9FrWcdRvBL9InVqiM+5QD071J7QcVFRBQqmBRfhjK5BqgxljwRR6OCkUKk4gXjuRA4HBQJJMkg7axG5vvgpuBnmcVm2XS9ENaTVptESZe2fNWKelKLj1arDfk9v1WkWwBzPNMTcoUzvBGUEKeCKiRgoDxUweSieV6gaUyke5QzhAxbkoEKbgouagH75qLgpvCi4J0RUCFNRIToHVy4hMQnq5cQlCAbmqJCIQhvUFWr2lFyBbba1jiMTsF6HStwdiCN+I5xgi8HJVO2dpvvNXWqlbe2z3miAWqkxwwBOw7lTraNAwDm8DrBaT3jVjO+4gjbtRa+HvatufWILNVaJBnwUqdYuZLsJIjhitMNIi8GRny2LLp/wCI/NUUrUqVK1MJblq3AcoWjZz1AsiiQX07rwL+4LUodgJVgrjcplDKIVFMgVjdzR0GrhzQEpYKJYCVKngmzUENU/iPcElNJB0midH0A1sUqUkC/wCG2TzIUq2i6L+1RpneWNnvAR7A2Ws4Dy2I7RF3cqMg6BoTcwt2aj3t8il/0gi+naLQz/k1x3OBWvGXj44JtS5UZYs9pb2bSHf7lMHyISfVtTcfgP8A/dh9QtEjn7/tRcxQUhpOt96zkj8lRrvOE500B26Ndv8Ax637SVaYzek5uaIqt05QOL9X52uZ36wVilbaTuzUYeDh5SpEXX3jeqdo0bTf2qbDxaPNFXtb3iouGcrLboikMGlvyOc3yKn/AKEjs1arf1aw/wDoFBfTKh8KuMK4Pz0m+bSExrVxlTdzcz0KC3VOHEJ1Sfaql00T+io13nCc6RA7TKjeLCf2ygtlUrdVLWkjZ/SR0lSzeB8wLf3AJrQQ9h1SCDgQbis6vI1jPa4+qSSdqi2qRgSCuhs2inNBqEYX3gcTjdgp6S0S14JpwDMxuIBuTznxv/nedZtg0iRc7A+5C0q1KSHTAAnicgsmpop4aSL4yV9taaVNpF8Azns9E7E8LbwGvazMQEQvfE3O2xkrAoCPYU2sbh5qzXTf5eKvREgEOOGcHZIWUz/F+p/mtOlSAe5snaIJCzG/4v1P81quM9UKzMIez5T5BadDsjgqbcaXyH9rVbodkcEpBSLkQoRwRXZqNEUGrhzCKgVcOfqgMzBMnZgoqBJJJ0HYaJb1GfKPREjf7N6Whx9kz5W+SIIygfRaRAXD3ySDp9EnDL3xTkez73IIRfd5eKg1iJq+KeO5BBo2JoKJy9VAhBCL1EhEKg5RQzwQWm9WXBD1EEUMhFUHDuUA3NUCUQqBQRKpVKRDw4Hq4EbN/krpKBXLrg0CJkzs2BTXxv8AO8q5QcHMLXXgiCiUaMSTib42bAs+nVDoLeY9V1XRbR3xSX1L2NIAH4nZjgLlxmLq8j1a3JntUrHoN9USxoA/E64ctvJcx0j0RWszwC0FpHVe0Etuxadjr8F7PGQ8rhwQLTZGPaWvaHg4hwkd2S9M/GSPNf2tvXidGo8jrERvx8FEiRvjabzuXT9LOjHwJqUpNLMYlnHa3fkuWD4Ny42WV6c81JRqQ6w3SPVZX/i5v8ytnR9B7i7VBMQTGUmAsZzSKUGQQ6oCDiCCQQV1nx5P0n91JuNL5D+1qtUeyOCqNN9P5D+1qtUidUQMtoVrnBQbve1FKBJ2eKKSdiinKFUw5hT1txQar7uexFWG4KKZlQQkHDaoHSShJB2uif8AGz5R5KTeO/y/hPocfZt+UeSfUzz2raGN/PamLbonuTNYYM+/ZTNMZY7vT1QO0XSbjxlPG2UiZ9+Cc4qCKicPeKeMlEnZ4oKlWq8P1WhpEB0kkYkg5bkFtrcahaWjVDi0ODpNzQ6YjfiDjClaqYNUOLHOhoAIAMEE3Y3ZIOoW1C/VPb1SI+4Q0Bw2w4dxKAtK1Et1nNiYiHTJNwyEKNW0uaCXUzdf1XNN0GbzGzDegMBDOqx+s0hzgda+DeG610wSbs0arWD6by0O7JF7SCZGABElQJlpJIGo4Tj2TEkxN+5JlqBIEETMEi4kYidtx7kqpioD1uyIgOiZOMXC45oVIyGtg3OJMgiBLiMRfN3egsuQiUV6E5FRJUCpKJQVXUjrjUEkkC7Ek5b16r0d0b8CixryNeJdxJJIHeub6F6MBca7xc06tOdsdZ3LAc10tpt7W/mOwLr+eOezW7Zxo1HQg/EVOhbC/FjhyuT0XzK2we0tDgQRINxG0HELgdL9Ej8VvwIDHG8E3M2naRuXdveqdZ16xrMv1vG7n4r6L0XTpUwxonNxP3iMz4cFS050Xo2glztZrji5hicpINxO9bLXSJ7twTT5YK8jPbXG1f8A8/ktLK/ZaWgOp43AYh27Ysu39G69BvWaHNH3mGeZGI7l6PrRCqWw3qeI8td6jzRXYKzpqy/DrOaMCQ5vAn+1WcubSpbraKYvvJwHvJZT9KVM2iMc/NG0q6Kl+wR74qpVOu07kXjasNoFRsjgRsKM5qy9BUyNbeB6rWKlQL4Q2BJTSQdzog/ZM4DyU8zxvQNCk/DZwHirBxK0iPBMT/P955J54YcEi1BB08/FLXB97E7WdyhhhtvHnwQO2/kmI9jvxRBcouG1QDLgMYHFDIQLdo6nV/yNDgAQJNw3jYcL9ypWOoWWdomSXfDaTeYc/UaeQI7kF82hgdqF7db8OsJ7sU7yBM3CFXtGjKT2ahYIOeYP4pxmb5VG0UPiWaahJc2m8G+4uEy4jM3ZqK09YRy9lBoWlrp1XB0G/VIMIVZut8KnkRJG1rQLuEkdyHbKLWvY9oAIcGGBEsd1YPMg8lRbehPRChPKCBR9HWU1ajWDM37m/ePISqziup6G2TqVKpxJ1G8Li6OcdyuZ2pW7RoXClSENAjgFoU7HTpCXQTtPonYYbDWmTlnzU6dhk61Uydi7sKtS1PfcxsMzO5Ds49SrtqqjDBovPALLe4ubdcHG4blFM5/VlU6z1K3WgOcKbMGm92RjIc1XqqCxQqdXmjNHvdkqFhfM8VdNRRTuKHXEhQpPku4+gRXC5aRxvTCzdipv1D3yPVc87Bdh0opzQduLXdxH1K4qtXa0dYgcfouWp7aihphp6rhlcTs2LPNSM5CPbtLSCGC7Ak5jgrNm0Q1z2D4gAcAYOIBw78Ap4tTQmieySdoHgTHge5XiqnSnUpNZQpiAOu45k4CfFZVDSj24nWG/6p4pa6AJLLGmm/hdyhJTiPR9DGKTOA9EXv8Aoh6JH2bBnA9FNrCLicLieGKokTl5pweag8e/H3wSdsQSn+vFRIv/AIURjn3KUj05oHHvamITOd3e9ijKgqaQqGNRvbf1Ruzc7gB6KppZmpRGqDFN1N8flYQT4Aolr0Ux7g5xfMQIe5sDMXb0Sx2GnTBDZg3mSTJ5oJmuAzWmWxIIzGUKnXp6tmc04im6eJBnxlGo2Cm0y1oEXiCYBzgYDki2imHCHAHMgorOr1Q00ap7IbquOwOAgndIA5olV4e5oaQQDrOgzh2RPGO5WdQAQAI2ZcFBjA3sgDdggd7kB7kRxQHKCdCgXuDG9omB/O5el6EsYpU2UxfF5MRO0xxXJ9FLJB1zi4lrNzR2zzMBdp/o3EBwJBGA28V2xGa0pAwCBXfdJwT2evLb7iLisfStsk6rb9q2yHXqGo4MGGLuGQ9VQ0pazrhlO7IkZbY3q3aKooU7+27zKwLNWmYvcSorRotDbvvEXxg0ZBCtLkSnT1W38TvKr2y5t90+SghYX3HirZqQqNjMBW0ipWd954+itvwWXSfFQ8B6rSVRiaZE0qg/K7wE+i8o04ftP0j1Xq+m7mVPkd5FeUac7Y+X1Kxr6rPK6GwPDg24GGNniJuXOrS0baNWm/aLx3fVRrH1DTFo16rnTIB1RJvgKimlIoySSuU2mBwSQeq6Hf8AZs4BWtYTzPmqehXTSYdwVh9zj7xWVTjHPaopF3D+Eo2bb/6QI/2mj33JOw3b/fuEiPr7CBiy7YkQkXZqJKghCh7yRDgoOQDIvvUTcplCcoqMqDinJQnAkwL/AEQM5ygKZc4NF5JAA3m4LW0f0fq1RrAta2YvPfcF1egtA0qI1oD6gnrnLLqjLzW856l9LVh0eylTaBjqgAuuAMGOUyea1qFQgda66Z35rNrN6t94uCxbTY3tMtcS3ZJ8F2Yael9KAEtpXk4nJUaLm0269Q348TkqT6zWDWd/JWTarYapl2GQRVi12h1Z87bgNgWlZLOQB2eQhB0RZp6xEDJbYYAFBVNIC915yGXErL0lOeJ8lq2mu0AkrFqv1zrHkNyURs4Vxqq0Gq4BcpFUCfteXqFsA3BZVan1xw+i0aBOrBVRj9ITFOp8jvIrzLS9CWa2JbHccfRel9J3RSf8pHeuCqCQQcFz39WOXCk10SNtx81O00dRxbs8sQhIHSbimU6QvEXmUGiEyJ8E/hPcks9jXK9D0Q77JkfhFzsOasVL3YjP+kDR9OWNvi4RCMwQTPFRBmxx5HkkW7v69ylQwuF3nKnHBUNHDjjOxJrVMjJM6BigjP8AKgWwhVLfSGNRnAOBPggv0g37rar/AJabo7yAEByVAlQDqx7NAj/ce1vlKg+z1zi6gzm+ofQKB3PQXPQn6PMy6vf+RpHgTcsxtZofq1GvOV73avGAQorRrVg2STkqVLS4IxgSQNv8p4EHVp0m4idXWd3kqs+i0xrfdEAAACOQUvtvOvF3HRvTE0AReGuLXbpOsD3HwWkdKgGWnHELkuhFRrX1adwD2hw4tJBx3HwVvSlVrTc4d49Cu+byRy17vWva9PuAgADeVi2nTNV2BhZb68ibympMe7C4eKvknB31yT1iSdmJWloyxFxBdhkPqo2DR8ZLobFZBCvAeiwgIrqRVilTjJFjcqMk6Pm916FaqIAAA3rZcFWr0xipRhUzBhXGMQLQy8HaiUK0CCHTJiBNxv2qANopnWGGBVqjhfiq1apL8CIGceiuat03QtDnOl9WKPEgeP8AC4l66bptaP8AG3a+e4H6rmHLlv6sc/bHy9x3nwu9EBTrdp3E+aggSuaOAknPJU0WhU1VL8XN5Wi+uZSQpdt8Ell0ek6PqVGMaH0KzYAmA1/7SUb4z3DqWeq7YTqs79Yq5U0k+YuA3Ce+UvjuOLj3x9Ec1SlZLTlTp0xP36hdGeDQpOslX71oYP8AbYD5kopHspOw+m1UBNhYb31az/1ao7hCZtis4j7EO31CXeDpRg27f77k/K5BJtQN7FNjdzWge8lF1occSfLySUHwCoIl8zPfKr1n3gCb8x6oz8Zu3eGKGRtVAnDcsy3UJvWrCr1WSgyWpno1RuKGEFX4habiQd11xuKYVCcSp1GIKDV0e2WHj6BdXoWxtLJIzhc30eZLX8R5LqLA12r1TG24HzXTKVsUbI3YrdOi0ZKpQkjtuB4N+issa7DXPGG/RdGRRaIMAI0yo0ngXC87SpEqANZZ9rrHkrtd6yrW6UVWrPw4orVWtYgJGrDVkKnfUdyCt1hDVzdj6RUxUc14cDJvABHnK1xpii8dWozgTqnuKSxbm/XGdLTrVqQkCA438gs02YnAjvT9MbR/3DdUgwwb8S4rGFqI/jzXm3d+Xp3xMeP9BW7RtRpc4t6skyCDdKziuipWvWYWuzuvCyq9JgMZ7sPFaxq/6c95z3+VNJTLE2qt9Z5RWOMYpKVMXJIe3rYxQ6ZcDxyU7M6WgjMAqY9zf3KB245JN800ewp70Q2STdyR+qQKKeEKqEVCeUDFRd6qSE9yIjqwglFcUNBRtAVV4V6sFTqIKz1XIVl4QCEVvdExdUG9vkV1ej+q6MiuU6Hm+qNzD+5dYBmu2fjNaracKbWF1yDZ60hXWvWkPcwb1WqVDipu2lQp0y4zkgHUGCoVDL42LQrOvPBU7LTxJzJKgp6SbhvKo21xDIV/TLwACTAmFjVK76ggMDeLp9Aori7RVIe8/m+itaFoGtU1iOqw97ouHqrtfo9Ly57jfeQLr1DTFn+HQOq5zQI7Li3MDJc/D32u1/T+eRz/AEgpatoqD8094B9VlvOCm6nrGZdPGTzJQzQOuGziJvWeM+TQsbyOySOAlUbY8l8k38IT/wCofSIwJ2X3IFW0axk+CzM3p2JVKxON/EDzxQk+odXWjqzEoJctyJdC629JBTpxO16zoF80KR/KPC5Xy5JJEOE7jCSSgiSlikkikSFCEkkRFxQykkgG4oZTpIAVFSrBJJBVqIOSZJBsdE6kVnDa3yIPqV3AbcmSXXHxKNRbCtU0kltEqbS92NwR67o6rUySgpVzFypsq4k8BwSSQZ/SGsBRBxh7VBjhCSSAVqdIWD0sb/27h8v7gkkl+LHGUWJMb9sDsb5ykkuDSvpg9ZvBZ5TpKxK0KTZoHme4ys1JJA6SSSo//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23557" name="Picture 4" descr="http://www.mormonnewsroom.org/media/640x360/orig_Monson-cornerstone-mormon-temple-ceb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1736725"/>
            <a:ext cx="5757862"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deseretnews.com/images/article/midres/1245188/1245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1638" y="431800"/>
            <a:ext cx="10483850" cy="982663"/>
          </a:xfrm>
        </p:spPr>
        <p:txBody>
          <a:bodyPr>
            <a:noAutofit/>
          </a:bodyPr>
          <a:lstStyle/>
          <a:p>
            <a:pPr eaLnBrk="1" fontAlgn="auto" hangingPunct="1">
              <a:spcAft>
                <a:spcPts val="0"/>
              </a:spcAft>
              <a:defRPr/>
            </a:pPr>
            <a:r>
              <a:rPr lang="en-US" sz="9600" b="1" dirty="0" smtClean="0">
                <a:solidFill>
                  <a:srgbClr val="002060"/>
                </a:solidFill>
              </a:rPr>
              <a:t>Wives</a:t>
            </a:r>
            <a:endParaRPr lang="en-US" sz="9600" b="1" dirty="0">
              <a:solidFill>
                <a:srgbClr val="002060"/>
              </a:solidFill>
            </a:endParaRPr>
          </a:p>
        </p:txBody>
      </p:sp>
      <p:sp>
        <p:nvSpPr>
          <p:cNvPr id="25604" name="Content Placeholder 2"/>
          <p:cNvSpPr>
            <a:spLocks noGrp="1"/>
          </p:cNvSpPr>
          <p:nvPr>
            <p:ph idx="1"/>
          </p:nvPr>
        </p:nvSpPr>
        <p:spPr>
          <a:xfrm>
            <a:off x="4665663" y="641350"/>
            <a:ext cx="5156200" cy="4024313"/>
          </a:xfrm>
        </p:spPr>
        <p:txBody>
          <a:bodyPr/>
          <a:lstStyle/>
          <a:p>
            <a:pPr eaLnBrk="1" hangingPunct="1"/>
            <a:r>
              <a:rPr lang="en-US" altLang="en-US" sz="6600" b="1" smtClean="0">
                <a:solidFill>
                  <a:srgbClr val="002060"/>
                </a:solidFill>
              </a:rPr>
              <a:t>1 Peter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4625</TotalTime>
  <Words>509</Words>
  <Application>Microsoft Office PowerPoint</Application>
  <PresentationFormat>Custom</PresentationFormat>
  <Paragraphs>61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 Light</vt:lpstr>
      <vt:lpstr>Calibri</vt:lpstr>
      <vt:lpstr>Retrospect</vt:lpstr>
      <vt:lpstr>Peter</vt:lpstr>
      <vt:lpstr>Charles L. Walker Journal</vt:lpstr>
      <vt:lpstr>PowerPoint Presentation</vt:lpstr>
      <vt:lpstr>William Tyndale</vt:lpstr>
      <vt:lpstr>Peter</vt:lpstr>
      <vt:lpstr>Faith and Adversity </vt:lpstr>
      <vt:lpstr>A thought…</vt:lpstr>
      <vt:lpstr>Lively Stones</vt:lpstr>
      <vt:lpstr>Wives</vt:lpstr>
      <vt:lpstr>Charity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dc:title>
  <dc:creator>Kevin Hinckley</dc:creator>
  <cp:lastModifiedBy>Bron</cp:lastModifiedBy>
  <cp:revision>19</cp:revision>
  <dcterms:created xsi:type="dcterms:W3CDTF">2014-11-26T19:21:52Z</dcterms:created>
  <dcterms:modified xsi:type="dcterms:W3CDTF">2014-12-01T04:03:12Z</dcterms:modified>
</cp:coreProperties>
</file>