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
  </p:notesMasterIdLst>
  <p:sldIdLst>
    <p:sldId id="256" r:id="rId2"/>
    <p:sldId id="267" r:id="rId3"/>
    <p:sldId id="259" r:id="rId4"/>
    <p:sldId id="260" r:id="rId5"/>
    <p:sldId id="263" r:id="rId6"/>
    <p:sldId id="265" r:id="rId7"/>
    <p:sldId id="266" r:id="rId8"/>
    <p:sldId id="268"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charset="0"/>
        <a:ea typeface="Arial" charset="0"/>
        <a:cs typeface="Arial" charset="0"/>
      </a:defRPr>
    </a:lvl1pPr>
    <a:lvl2pPr marL="457200" algn="l" rtl="0" eaLnBrk="0" fontAlgn="base" hangingPunct="0">
      <a:spcBef>
        <a:spcPct val="0"/>
      </a:spcBef>
      <a:spcAft>
        <a:spcPct val="0"/>
      </a:spcAft>
      <a:defRPr kern="1200">
        <a:solidFill>
          <a:schemeClr val="tx1"/>
        </a:solidFill>
        <a:latin typeface="Verdana" charset="0"/>
        <a:ea typeface="Arial" charset="0"/>
        <a:cs typeface="Arial" charset="0"/>
      </a:defRPr>
    </a:lvl2pPr>
    <a:lvl3pPr marL="914400" algn="l" rtl="0" eaLnBrk="0" fontAlgn="base" hangingPunct="0">
      <a:spcBef>
        <a:spcPct val="0"/>
      </a:spcBef>
      <a:spcAft>
        <a:spcPct val="0"/>
      </a:spcAft>
      <a:defRPr kern="1200">
        <a:solidFill>
          <a:schemeClr val="tx1"/>
        </a:solidFill>
        <a:latin typeface="Verdana" charset="0"/>
        <a:ea typeface="Arial" charset="0"/>
        <a:cs typeface="Arial" charset="0"/>
      </a:defRPr>
    </a:lvl3pPr>
    <a:lvl4pPr marL="1371600" algn="l" rtl="0" eaLnBrk="0" fontAlgn="base" hangingPunct="0">
      <a:spcBef>
        <a:spcPct val="0"/>
      </a:spcBef>
      <a:spcAft>
        <a:spcPct val="0"/>
      </a:spcAft>
      <a:defRPr kern="1200">
        <a:solidFill>
          <a:schemeClr val="tx1"/>
        </a:solidFill>
        <a:latin typeface="Verdana" charset="0"/>
        <a:ea typeface="Arial" charset="0"/>
        <a:cs typeface="Arial" charset="0"/>
      </a:defRPr>
    </a:lvl4pPr>
    <a:lvl5pPr marL="1828800" algn="l" rtl="0" eaLnBrk="0" fontAlgn="base" hangingPunct="0">
      <a:spcBef>
        <a:spcPct val="0"/>
      </a:spcBef>
      <a:spcAft>
        <a:spcPct val="0"/>
      </a:spcAft>
      <a:defRPr kern="1200">
        <a:solidFill>
          <a:schemeClr val="tx1"/>
        </a:solidFill>
        <a:latin typeface="Verdana" charset="0"/>
        <a:ea typeface="Arial" charset="0"/>
        <a:cs typeface="Arial" charset="0"/>
      </a:defRPr>
    </a:lvl5pPr>
    <a:lvl6pPr marL="2286000" algn="l" defTabSz="914400" rtl="0" eaLnBrk="1" latinLnBrk="0" hangingPunct="1">
      <a:defRPr kern="1200">
        <a:solidFill>
          <a:schemeClr val="tx1"/>
        </a:solidFill>
        <a:latin typeface="Verdana" charset="0"/>
        <a:ea typeface="Arial" charset="0"/>
        <a:cs typeface="Arial" charset="0"/>
      </a:defRPr>
    </a:lvl6pPr>
    <a:lvl7pPr marL="2743200" algn="l" defTabSz="914400" rtl="0" eaLnBrk="1" latinLnBrk="0" hangingPunct="1">
      <a:defRPr kern="1200">
        <a:solidFill>
          <a:schemeClr val="tx1"/>
        </a:solidFill>
        <a:latin typeface="Verdana" charset="0"/>
        <a:ea typeface="Arial" charset="0"/>
        <a:cs typeface="Arial" charset="0"/>
      </a:defRPr>
    </a:lvl7pPr>
    <a:lvl8pPr marL="3200400" algn="l" defTabSz="914400" rtl="0" eaLnBrk="1" latinLnBrk="0" hangingPunct="1">
      <a:defRPr kern="1200">
        <a:solidFill>
          <a:schemeClr val="tx1"/>
        </a:solidFill>
        <a:latin typeface="Verdana" charset="0"/>
        <a:ea typeface="Arial" charset="0"/>
        <a:cs typeface="Arial" charset="0"/>
      </a:defRPr>
    </a:lvl8pPr>
    <a:lvl9pPr marL="3657600" algn="l" defTabSz="914400" rtl="0" eaLnBrk="1" latinLnBrk="0" hangingPunct="1">
      <a:defRPr kern="1200">
        <a:solidFill>
          <a:schemeClr val="tx1"/>
        </a:solidFill>
        <a:latin typeface="Verdana"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23186E83-64BA-4C4A-9006-C981FC3D13F8}" type="datetimeFigureOut">
              <a:rPr lang="en-US" altLang="en-US"/>
              <a:pPr/>
              <a:t>5/18/14</a:t>
            </a:fld>
            <a:endParaRPr lang="en-US"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F417387-BD13-4743-8935-6CDB4A587DF8}" type="slidenum">
              <a:rPr lang="en-US" altLang="en-US"/>
              <a:pPr/>
              <a:t>‹#›</a:t>
            </a:fld>
            <a:endParaRPr lang="en-US" altLang="en-US"/>
          </a:p>
        </p:txBody>
      </p:sp>
    </p:spTree>
    <p:extLst>
      <p:ext uri="{BB962C8B-B14F-4D97-AF65-F5344CB8AC3E}">
        <p14:creationId xmlns:p14="http://schemas.microsoft.com/office/powerpoint/2010/main" val="5248723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fld id="{14FD054B-BAF7-EC44-B20B-3E5E57F2F135}" type="slidenum">
              <a:rPr lang="en-US" altLang="en-US"/>
              <a:pPr/>
              <a:t>1</a:t>
            </a:fld>
            <a:endParaRPr lang="en-US" altLang="en-US"/>
          </a:p>
        </p:txBody>
      </p:sp>
    </p:spTree>
    <p:extLst>
      <p:ext uri="{BB962C8B-B14F-4D97-AF65-F5344CB8AC3E}">
        <p14:creationId xmlns:p14="http://schemas.microsoft.com/office/powerpoint/2010/main" val="327254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fld id="{53A64952-1190-0349-A6F3-C370E1D5118F}" type="slidenum">
              <a:rPr lang="en-US" altLang="en-US"/>
              <a:pPr/>
              <a:t>2</a:t>
            </a:fld>
            <a:endParaRPr lang="en-US" altLang="en-US"/>
          </a:p>
        </p:txBody>
      </p:sp>
    </p:spTree>
    <p:extLst>
      <p:ext uri="{BB962C8B-B14F-4D97-AF65-F5344CB8AC3E}">
        <p14:creationId xmlns:p14="http://schemas.microsoft.com/office/powerpoint/2010/main" val="1572276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fld id="{CB253699-85F7-2E4D-9661-AC0A8F656F45}" type="slidenum">
              <a:rPr lang="en-US" altLang="en-US"/>
              <a:pPr/>
              <a:t>3</a:t>
            </a:fld>
            <a:endParaRPr lang="en-US" altLang="en-US"/>
          </a:p>
        </p:txBody>
      </p:sp>
    </p:spTree>
    <p:extLst>
      <p:ext uri="{BB962C8B-B14F-4D97-AF65-F5344CB8AC3E}">
        <p14:creationId xmlns:p14="http://schemas.microsoft.com/office/powerpoint/2010/main" val="269455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fld id="{11251951-4F77-FE41-9559-DAD1BFA2E78A}" type="slidenum">
              <a:rPr lang="en-US" altLang="en-US"/>
              <a:pPr/>
              <a:t>4</a:t>
            </a:fld>
            <a:endParaRPr lang="en-US" altLang="en-US"/>
          </a:p>
        </p:txBody>
      </p:sp>
    </p:spTree>
    <p:extLst>
      <p:ext uri="{BB962C8B-B14F-4D97-AF65-F5344CB8AC3E}">
        <p14:creationId xmlns:p14="http://schemas.microsoft.com/office/powerpoint/2010/main" val="1703964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fld id="{7004F870-789D-B14B-AA75-998841ACEE2B}" type="slidenum">
              <a:rPr lang="en-US" altLang="en-US"/>
              <a:pPr/>
              <a:t>5</a:t>
            </a:fld>
            <a:endParaRPr lang="en-US" altLang="en-US"/>
          </a:p>
        </p:txBody>
      </p:sp>
    </p:spTree>
    <p:extLst>
      <p:ext uri="{BB962C8B-B14F-4D97-AF65-F5344CB8AC3E}">
        <p14:creationId xmlns:p14="http://schemas.microsoft.com/office/powerpoint/2010/main" val="1600028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fld id="{4131FC6A-836B-644E-9B9B-5C3C9DF8F2BB}" type="slidenum">
              <a:rPr lang="en-US" altLang="en-US"/>
              <a:pPr/>
              <a:t>6</a:t>
            </a:fld>
            <a:endParaRPr lang="en-US" altLang="en-US"/>
          </a:p>
        </p:txBody>
      </p:sp>
    </p:spTree>
    <p:extLst>
      <p:ext uri="{BB962C8B-B14F-4D97-AF65-F5344CB8AC3E}">
        <p14:creationId xmlns:p14="http://schemas.microsoft.com/office/powerpoint/2010/main" val="160051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fld id="{8921E4CA-06EF-E34D-B8A8-C29E7798432A}" type="slidenum">
              <a:rPr lang="en-US" altLang="en-US"/>
              <a:pPr/>
              <a:t>7</a:t>
            </a:fld>
            <a:endParaRPr lang="en-US" altLang="en-US"/>
          </a:p>
        </p:txBody>
      </p:sp>
    </p:spTree>
    <p:extLst>
      <p:ext uri="{BB962C8B-B14F-4D97-AF65-F5344CB8AC3E}">
        <p14:creationId xmlns:p14="http://schemas.microsoft.com/office/powerpoint/2010/main" val="2040332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endParaRPr lang="en-US" altLang="en-US"/>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fld id="{601C1126-A573-BE4B-89A8-2EC61155F0B4}" type="slidenum">
              <a:rPr lang="en-US" altLang="en-US"/>
              <a:pPr/>
              <a:t>8</a:t>
            </a:fld>
            <a:endParaRPr lang="en-US" altLang="en-US"/>
          </a:p>
        </p:txBody>
      </p:sp>
    </p:spTree>
    <p:extLst>
      <p:ext uri="{BB962C8B-B14F-4D97-AF65-F5344CB8AC3E}">
        <p14:creationId xmlns:p14="http://schemas.microsoft.com/office/powerpoint/2010/main" val="112805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57 w 64000"/>
                <a:gd name="T1" fmla="*/ -38 h 64000"/>
                <a:gd name="T2" fmla="*/ 83 w 64000"/>
                <a:gd name="T3" fmla="*/ 0 h 64000"/>
                <a:gd name="T4" fmla="*/ 57 w 64000"/>
                <a:gd name="T5" fmla="*/ 38 h 64000"/>
                <a:gd name="T6" fmla="*/ 57 w 64000"/>
                <a:gd name="T7" fmla="*/ 38 h 64000"/>
                <a:gd name="T8" fmla="*/ 57 w 64000"/>
                <a:gd name="T9" fmla="*/ 38 h 64000"/>
                <a:gd name="T10" fmla="*/ 57 w 64000"/>
                <a:gd name="T11" fmla="*/ 38 h 64000"/>
                <a:gd name="T12" fmla="*/ 57 w 64000"/>
                <a:gd name="T13" fmla="*/ -38 h 64000"/>
                <a:gd name="T14" fmla="*/ 57 w 64000"/>
                <a:gd name="T15" fmla="*/ -38 h 64000"/>
                <a:gd name="T16" fmla="*/ 57 w 64000"/>
                <a:gd name="T17" fmla="*/ -38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81 w 64000"/>
                <a:gd name="T1" fmla="*/ -41 h 64000"/>
                <a:gd name="T2" fmla="*/ 101 w 64000"/>
                <a:gd name="T3" fmla="*/ 0 h 64000"/>
                <a:gd name="T4" fmla="*/ 81 w 64000"/>
                <a:gd name="T5" fmla="*/ 41 h 64000"/>
                <a:gd name="T6" fmla="*/ 81 w 64000"/>
                <a:gd name="T7" fmla="*/ 41 h 64000"/>
                <a:gd name="T8" fmla="*/ 81 w 64000"/>
                <a:gd name="T9" fmla="*/ 41 h 64000"/>
                <a:gd name="T10" fmla="*/ 81 w 64000"/>
                <a:gd name="T11" fmla="*/ 41 h 64000"/>
                <a:gd name="T12" fmla="*/ 81 w 64000"/>
                <a:gd name="T13" fmla="*/ -41 h 64000"/>
                <a:gd name="T14" fmla="*/ 81 w 64000"/>
                <a:gd name="T15" fmla="*/ -41 h 64000"/>
                <a:gd name="T16" fmla="*/ 81 w 64000"/>
                <a:gd name="T17" fmla="*/ -4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7174" name="Rectangle 6"/>
          <p:cNvSpPr>
            <a:spLocks noGrp="1" noChangeArrowheads="1"/>
          </p:cNvSpPr>
          <p:nvPr>
            <p:ph type="ctrTitle"/>
          </p:nvPr>
        </p:nvSpPr>
        <p:spPr>
          <a:xfrm>
            <a:off x="1443038" y="985838"/>
            <a:ext cx="7239000" cy="1444625"/>
          </a:xfrm>
        </p:spPr>
        <p:txBody>
          <a:bodyPr/>
          <a:lstStyle>
            <a:lvl1pPr>
              <a:defRPr sz="4000"/>
            </a:lvl1pPr>
          </a:lstStyle>
          <a:p>
            <a:pPr lvl="0"/>
            <a:r>
              <a:rPr lang="en-US" altLang="en-US" noProof="0" smtClean="0"/>
              <a:t>Click to edit Master title style</a:t>
            </a:r>
          </a:p>
        </p:txBody>
      </p:sp>
      <p:sp>
        <p:nvSpPr>
          <p:cNvPr id="7175" name="Rectangle 7"/>
          <p:cNvSpPr>
            <a:spLocks noGrp="1" noChangeArrowheads="1"/>
          </p:cNvSpPr>
          <p:nvPr>
            <p:ph type="subTitle" idx="1"/>
          </p:nvPr>
        </p:nvSpPr>
        <p:spPr>
          <a:xfrm>
            <a:off x="1443038" y="3427413"/>
            <a:ext cx="7239000" cy="1752600"/>
          </a:xfrm>
        </p:spPr>
        <p:txBody>
          <a:bodyPr/>
          <a:lstStyle>
            <a:lvl1pPr marL="0" indent="0">
              <a:buFont typeface="Wingdings" panose="05000000000000000000" pitchFamily="2" charset="2"/>
              <a:buNone/>
              <a:defRPr/>
            </a:lvl1pPr>
          </a:lstStyle>
          <a:p>
            <a:pPr lvl="0"/>
            <a:r>
              <a:rPr lang="en-US" altLang="en-US" noProof="0" smtClean="0"/>
              <a:t>Click to edit Master subtitle style</a:t>
            </a:r>
          </a:p>
        </p:txBody>
      </p:sp>
      <p:sp>
        <p:nvSpPr>
          <p:cNvPr id="8" name="Rectangle 8"/>
          <p:cNvSpPr>
            <a:spLocks noGrp="1" noChangeArrowheads="1"/>
          </p:cNvSpPr>
          <p:nvPr>
            <p:ph type="dt" sz="half" idx="10"/>
          </p:nvPr>
        </p:nvSpPr>
        <p:spPr/>
        <p:txBody>
          <a:bodyPr/>
          <a:lstStyle>
            <a:lvl1pPr>
              <a:defRPr/>
            </a:lvl1pPr>
          </a:lstStyle>
          <a:p>
            <a:endParaRPr lang="en-US" altLang="en-US"/>
          </a:p>
        </p:txBody>
      </p:sp>
      <p:sp>
        <p:nvSpPr>
          <p:cNvPr id="9" name="Rectangle 9"/>
          <p:cNvSpPr>
            <a:spLocks noGrp="1" noChangeArrowheads="1"/>
          </p:cNvSpPr>
          <p:nvPr>
            <p:ph type="ftr" sz="quarter" idx="11"/>
          </p:nvPr>
        </p:nvSpPr>
        <p:spPr/>
        <p:txBody>
          <a:bodyPr/>
          <a:lstStyle>
            <a:lvl1pPr>
              <a:defRPr/>
            </a:lvl1pPr>
          </a:lstStyle>
          <a:p>
            <a:endParaRPr lang="en-US" altLang="en-US"/>
          </a:p>
        </p:txBody>
      </p:sp>
      <p:sp>
        <p:nvSpPr>
          <p:cNvPr id="10" name="Rectangle 10"/>
          <p:cNvSpPr>
            <a:spLocks noGrp="1" noChangeArrowheads="1"/>
          </p:cNvSpPr>
          <p:nvPr>
            <p:ph type="sldNum" sz="quarter" idx="12"/>
          </p:nvPr>
        </p:nvSpPr>
        <p:spPr/>
        <p:txBody>
          <a:bodyPr/>
          <a:lstStyle>
            <a:lvl1pPr>
              <a:defRPr/>
            </a:lvl1pPr>
          </a:lstStyle>
          <a:p>
            <a:fld id="{B2F7D797-AB1B-1D4F-9C77-B67B6BE5243F}" type="slidenum">
              <a:rPr lang="en-US" altLang="en-US"/>
              <a:pPr/>
              <a:t>‹#›</a:t>
            </a:fld>
            <a:endParaRPr lang="en-US" altLang="en-US"/>
          </a:p>
        </p:txBody>
      </p:sp>
    </p:spTree>
    <p:extLst>
      <p:ext uri="{BB962C8B-B14F-4D97-AF65-F5344CB8AC3E}">
        <p14:creationId xmlns:p14="http://schemas.microsoft.com/office/powerpoint/2010/main" val="2897007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ltLang="en-US"/>
          </a:p>
        </p:txBody>
      </p:sp>
      <p:sp>
        <p:nvSpPr>
          <p:cNvPr id="5" name="Rectangle 9"/>
          <p:cNvSpPr>
            <a:spLocks noGrp="1" noChangeArrowheads="1"/>
          </p:cNvSpPr>
          <p:nvPr>
            <p:ph type="ftr" sz="quarter" idx="11"/>
          </p:nvPr>
        </p:nvSpPr>
        <p:spPr>
          <a:ln/>
        </p:spPr>
        <p:txBody>
          <a:bodyPr/>
          <a:lstStyle>
            <a:lvl1pPr>
              <a:defRPr/>
            </a:lvl1pPr>
          </a:lstStyle>
          <a:p>
            <a:endParaRPr lang="en-US" altLang="en-US"/>
          </a:p>
        </p:txBody>
      </p:sp>
      <p:sp>
        <p:nvSpPr>
          <p:cNvPr id="6" name="Rectangle 10"/>
          <p:cNvSpPr>
            <a:spLocks noGrp="1" noChangeArrowheads="1"/>
          </p:cNvSpPr>
          <p:nvPr>
            <p:ph type="sldNum" sz="quarter" idx="12"/>
          </p:nvPr>
        </p:nvSpPr>
        <p:spPr>
          <a:ln/>
        </p:spPr>
        <p:txBody>
          <a:bodyPr/>
          <a:lstStyle>
            <a:lvl1pPr>
              <a:defRPr/>
            </a:lvl1pPr>
          </a:lstStyle>
          <a:p>
            <a:fld id="{4CBE528C-4492-3D49-8405-B057CBA01A66}" type="slidenum">
              <a:rPr lang="en-US" altLang="en-US"/>
              <a:pPr/>
              <a:t>‹#›</a:t>
            </a:fld>
            <a:endParaRPr lang="en-US" altLang="en-US"/>
          </a:p>
        </p:txBody>
      </p:sp>
    </p:spTree>
    <p:extLst>
      <p:ext uri="{BB962C8B-B14F-4D97-AF65-F5344CB8AC3E}">
        <p14:creationId xmlns:p14="http://schemas.microsoft.com/office/powerpoint/2010/main" val="163151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ltLang="en-US"/>
          </a:p>
        </p:txBody>
      </p:sp>
      <p:sp>
        <p:nvSpPr>
          <p:cNvPr id="5" name="Rectangle 9"/>
          <p:cNvSpPr>
            <a:spLocks noGrp="1" noChangeArrowheads="1"/>
          </p:cNvSpPr>
          <p:nvPr>
            <p:ph type="ftr" sz="quarter" idx="11"/>
          </p:nvPr>
        </p:nvSpPr>
        <p:spPr>
          <a:ln/>
        </p:spPr>
        <p:txBody>
          <a:bodyPr/>
          <a:lstStyle>
            <a:lvl1pPr>
              <a:defRPr/>
            </a:lvl1pPr>
          </a:lstStyle>
          <a:p>
            <a:endParaRPr lang="en-US" altLang="en-US"/>
          </a:p>
        </p:txBody>
      </p:sp>
      <p:sp>
        <p:nvSpPr>
          <p:cNvPr id="6" name="Rectangle 10"/>
          <p:cNvSpPr>
            <a:spLocks noGrp="1" noChangeArrowheads="1"/>
          </p:cNvSpPr>
          <p:nvPr>
            <p:ph type="sldNum" sz="quarter" idx="12"/>
          </p:nvPr>
        </p:nvSpPr>
        <p:spPr>
          <a:ln/>
        </p:spPr>
        <p:txBody>
          <a:bodyPr/>
          <a:lstStyle>
            <a:lvl1pPr>
              <a:defRPr/>
            </a:lvl1pPr>
          </a:lstStyle>
          <a:p>
            <a:fld id="{CD59D59E-AF04-3F43-9A46-198F92ECB6B5}" type="slidenum">
              <a:rPr lang="en-US" altLang="en-US"/>
              <a:pPr/>
              <a:t>‹#›</a:t>
            </a:fld>
            <a:endParaRPr lang="en-US" altLang="en-US"/>
          </a:p>
        </p:txBody>
      </p:sp>
    </p:spTree>
    <p:extLst>
      <p:ext uri="{BB962C8B-B14F-4D97-AF65-F5344CB8AC3E}">
        <p14:creationId xmlns:p14="http://schemas.microsoft.com/office/powerpoint/2010/main" val="20074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ltLang="en-US"/>
          </a:p>
        </p:txBody>
      </p:sp>
      <p:sp>
        <p:nvSpPr>
          <p:cNvPr id="5" name="Rectangle 9"/>
          <p:cNvSpPr>
            <a:spLocks noGrp="1" noChangeArrowheads="1"/>
          </p:cNvSpPr>
          <p:nvPr>
            <p:ph type="ftr" sz="quarter" idx="11"/>
          </p:nvPr>
        </p:nvSpPr>
        <p:spPr>
          <a:ln/>
        </p:spPr>
        <p:txBody>
          <a:bodyPr/>
          <a:lstStyle>
            <a:lvl1pPr>
              <a:defRPr/>
            </a:lvl1pPr>
          </a:lstStyle>
          <a:p>
            <a:endParaRPr lang="en-US" altLang="en-US"/>
          </a:p>
        </p:txBody>
      </p:sp>
      <p:sp>
        <p:nvSpPr>
          <p:cNvPr id="6" name="Rectangle 10"/>
          <p:cNvSpPr>
            <a:spLocks noGrp="1" noChangeArrowheads="1"/>
          </p:cNvSpPr>
          <p:nvPr>
            <p:ph type="sldNum" sz="quarter" idx="12"/>
          </p:nvPr>
        </p:nvSpPr>
        <p:spPr>
          <a:ln/>
        </p:spPr>
        <p:txBody>
          <a:bodyPr/>
          <a:lstStyle>
            <a:lvl1pPr>
              <a:defRPr/>
            </a:lvl1pPr>
          </a:lstStyle>
          <a:p>
            <a:fld id="{5769A8C6-165A-FF4F-AAD2-F4CDC12D6ED1}" type="slidenum">
              <a:rPr lang="en-US" altLang="en-US"/>
              <a:pPr/>
              <a:t>‹#›</a:t>
            </a:fld>
            <a:endParaRPr lang="en-US" altLang="en-US"/>
          </a:p>
        </p:txBody>
      </p:sp>
    </p:spTree>
    <p:extLst>
      <p:ext uri="{BB962C8B-B14F-4D97-AF65-F5344CB8AC3E}">
        <p14:creationId xmlns:p14="http://schemas.microsoft.com/office/powerpoint/2010/main" val="1120048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endParaRPr lang="en-US" altLang="en-US"/>
          </a:p>
        </p:txBody>
      </p:sp>
      <p:sp>
        <p:nvSpPr>
          <p:cNvPr id="5" name="Rectangle 9"/>
          <p:cNvSpPr>
            <a:spLocks noGrp="1" noChangeArrowheads="1"/>
          </p:cNvSpPr>
          <p:nvPr>
            <p:ph type="ftr" sz="quarter" idx="11"/>
          </p:nvPr>
        </p:nvSpPr>
        <p:spPr>
          <a:ln/>
        </p:spPr>
        <p:txBody>
          <a:bodyPr/>
          <a:lstStyle>
            <a:lvl1pPr>
              <a:defRPr/>
            </a:lvl1pPr>
          </a:lstStyle>
          <a:p>
            <a:endParaRPr lang="en-US" altLang="en-US"/>
          </a:p>
        </p:txBody>
      </p:sp>
      <p:sp>
        <p:nvSpPr>
          <p:cNvPr id="6" name="Rectangle 10"/>
          <p:cNvSpPr>
            <a:spLocks noGrp="1" noChangeArrowheads="1"/>
          </p:cNvSpPr>
          <p:nvPr>
            <p:ph type="sldNum" sz="quarter" idx="12"/>
          </p:nvPr>
        </p:nvSpPr>
        <p:spPr>
          <a:ln/>
        </p:spPr>
        <p:txBody>
          <a:bodyPr/>
          <a:lstStyle>
            <a:lvl1pPr>
              <a:defRPr/>
            </a:lvl1pPr>
          </a:lstStyle>
          <a:p>
            <a:fld id="{EEEE5740-7A9B-F04F-9DD5-2A9EB13BCB5E}" type="slidenum">
              <a:rPr lang="en-US" altLang="en-US"/>
              <a:pPr/>
              <a:t>‹#›</a:t>
            </a:fld>
            <a:endParaRPr lang="en-US" altLang="en-US"/>
          </a:p>
        </p:txBody>
      </p:sp>
    </p:spTree>
    <p:extLst>
      <p:ext uri="{BB962C8B-B14F-4D97-AF65-F5344CB8AC3E}">
        <p14:creationId xmlns:p14="http://schemas.microsoft.com/office/powerpoint/2010/main" val="378409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endParaRPr lang="en-US" altLang="en-US"/>
          </a:p>
        </p:txBody>
      </p:sp>
      <p:sp>
        <p:nvSpPr>
          <p:cNvPr id="6" name="Rectangle 9"/>
          <p:cNvSpPr>
            <a:spLocks noGrp="1" noChangeArrowheads="1"/>
          </p:cNvSpPr>
          <p:nvPr>
            <p:ph type="ftr" sz="quarter" idx="11"/>
          </p:nvPr>
        </p:nvSpPr>
        <p:spPr>
          <a:ln/>
        </p:spPr>
        <p:txBody>
          <a:bodyPr/>
          <a:lstStyle>
            <a:lvl1pPr>
              <a:defRPr/>
            </a:lvl1pPr>
          </a:lstStyle>
          <a:p>
            <a:endParaRPr lang="en-US" altLang="en-US"/>
          </a:p>
        </p:txBody>
      </p:sp>
      <p:sp>
        <p:nvSpPr>
          <p:cNvPr id="7" name="Rectangle 10"/>
          <p:cNvSpPr>
            <a:spLocks noGrp="1" noChangeArrowheads="1"/>
          </p:cNvSpPr>
          <p:nvPr>
            <p:ph type="sldNum" sz="quarter" idx="12"/>
          </p:nvPr>
        </p:nvSpPr>
        <p:spPr>
          <a:ln/>
        </p:spPr>
        <p:txBody>
          <a:bodyPr/>
          <a:lstStyle>
            <a:lvl1pPr>
              <a:defRPr/>
            </a:lvl1pPr>
          </a:lstStyle>
          <a:p>
            <a:fld id="{6F4FC0E0-CB60-964C-9BC5-54E35B08404D}" type="slidenum">
              <a:rPr lang="en-US" altLang="en-US"/>
              <a:pPr/>
              <a:t>‹#›</a:t>
            </a:fld>
            <a:endParaRPr lang="en-US" altLang="en-US"/>
          </a:p>
        </p:txBody>
      </p:sp>
    </p:spTree>
    <p:extLst>
      <p:ext uri="{BB962C8B-B14F-4D97-AF65-F5344CB8AC3E}">
        <p14:creationId xmlns:p14="http://schemas.microsoft.com/office/powerpoint/2010/main" val="51553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endParaRPr lang="en-US" altLang="en-US"/>
          </a:p>
        </p:txBody>
      </p:sp>
      <p:sp>
        <p:nvSpPr>
          <p:cNvPr id="8" name="Rectangle 9"/>
          <p:cNvSpPr>
            <a:spLocks noGrp="1" noChangeArrowheads="1"/>
          </p:cNvSpPr>
          <p:nvPr>
            <p:ph type="ftr" sz="quarter" idx="11"/>
          </p:nvPr>
        </p:nvSpPr>
        <p:spPr>
          <a:ln/>
        </p:spPr>
        <p:txBody>
          <a:bodyPr/>
          <a:lstStyle>
            <a:lvl1pPr>
              <a:defRPr/>
            </a:lvl1pPr>
          </a:lstStyle>
          <a:p>
            <a:endParaRPr lang="en-US" altLang="en-US"/>
          </a:p>
        </p:txBody>
      </p:sp>
      <p:sp>
        <p:nvSpPr>
          <p:cNvPr id="9" name="Rectangle 10"/>
          <p:cNvSpPr>
            <a:spLocks noGrp="1" noChangeArrowheads="1"/>
          </p:cNvSpPr>
          <p:nvPr>
            <p:ph type="sldNum" sz="quarter" idx="12"/>
          </p:nvPr>
        </p:nvSpPr>
        <p:spPr>
          <a:ln/>
        </p:spPr>
        <p:txBody>
          <a:bodyPr/>
          <a:lstStyle>
            <a:lvl1pPr>
              <a:defRPr/>
            </a:lvl1pPr>
          </a:lstStyle>
          <a:p>
            <a:fld id="{4BB56FD5-119B-C94B-9E78-29E7695D18E8}" type="slidenum">
              <a:rPr lang="en-US" altLang="en-US"/>
              <a:pPr/>
              <a:t>‹#›</a:t>
            </a:fld>
            <a:endParaRPr lang="en-US" altLang="en-US"/>
          </a:p>
        </p:txBody>
      </p:sp>
    </p:spTree>
    <p:extLst>
      <p:ext uri="{BB962C8B-B14F-4D97-AF65-F5344CB8AC3E}">
        <p14:creationId xmlns:p14="http://schemas.microsoft.com/office/powerpoint/2010/main" val="1713258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endParaRPr lang="en-US" altLang="en-US"/>
          </a:p>
        </p:txBody>
      </p:sp>
      <p:sp>
        <p:nvSpPr>
          <p:cNvPr id="4" name="Rectangle 9"/>
          <p:cNvSpPr>
            <a:spLocks noGrp="1" noChangeArrowheads="1"/>
          </p:cNvSpPr>
          <p:nvPr>
            <p:ph type="ftr" sz="quarter" idx="11"/>
          </p:nvPr>
        </p:nvSpPr>
        <p:spPr>
          <a:ln/>
        </p:spPr>
        <p:txBody>
          <a:bodyPr/>
          <a:lstStyle>
            <a:lvl1pPr>
              <a:defRPr/>
            </a:lvl1pPr>
          </a:lstStyle>
          <a:p>
            <a:endParaRPr lang="en-US" altLang="en-US"/>
          </a:p>
        </p:txBody>
      </p:sp>
      <p:sp>
        <p:nvSpPr>
          <p:cNvPr id="5" name="Rectangle 10"/>
          <p:cNvSpPr>
            <a:spLocks noGrp="1" noChangeArrowheads="1"/>
          </p:cNvSpPr>
          <p:nvPr>
            <p:ph type="sldNum" sz="quarter" idx="12"/>
          </p:nvPr>
        </p:nvSpPr>
        <p:spPr>
          <a:ln/>
        </p:spPr>
        <p:txBody>
          <a:bodyPr/>
          <a:lstStyle>
            <a:lvl1pPr>
              <a:defRPr/>
            </a:lvl1pPr>
          </a:lstStyle>
          <a:p>
            <a:fld id="{16B79C27-BA82-2248-B661-158A998089A3}" type="slidenum">
              <a:rPr lang="en-US" altLang="en-US"/>
              <a:pPr/>
              <a:t>‹#›</a:t>
            </a:fld>
            <a:endParaRPr lang="en-US" altLang="en-US"/>
          </a:p>
        </p:txBody>
      </p:sp>
    </p:spTree>
    <p:extLst>
      <p:ext uri="{BB962C8B-B14F-4D97-AF65-F5344CB8AC3E}">
        <p14:creationId xmlns:p14="http://schemas.microsoft.com/office/powerpoint/2010/main" val="1573363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endParaRPr lang="en-US" altLang="en-US"/>
          </a:p>
        </p:txBody>
      </p:sp>
      <p:sp>
        <p:nvSpPr>
          <p:cNvPr id="3" name="Rectangle 9"/>
          <p:cNvSpPr>
            <a:spLocks noGrp="1" noChangeArrowheads="1"/>
          </p:cNvSpPr>
          <p:nvPr>
            <p:ph type="ftr" sz="quarter" idx="11"/>
          </p:nvPr>
        </p:nvSpPr>
        <p:spPr>
          <a:ln/>
        </p:spPr>
        <p:txBody>
          <a:bodyPr/>
          <a:lstStyle>
            <a:lvl1pPr>
              <a:defRPr/>
            </a:lvl1pPr>
          </a:lstStyle>
          <a:p>
            <a:endParaRPr lang="en-US" altLang="en-US"/>
          </a:p>
        </p:txBody>
      </p:sp>
      <p:sp>
        <p:nvSpPr>
          <p:cNvPr id="4" name="Rectangle 10"/>
          <p:cNvSpPr>
            <a:spLocks noGrp="1" noChangeArrowheads="1"/>
          </p:cNvSpPr>
          <p:nvPr>
            <p:ph type="sldNum" sz="quarter" idx="12"/>
          </p:nvPr>
        </p:nvSpPr>
        <p:spPr>
          <a:ln/>
        </p:spPr>
        <p:txBody>
          <a:bodyPr/>
          <a:lstStyle>
            <a:lvl1pPr>
              <a:defRPr/>
            </a:lvl1pPr>
          </a:lstStyle>
          <a:p>
            <a:fld id="{810B1883-60A9-0441-8718-D00D2185FDEB}" type="slidenum">
              <a:rPr lang="en-US" altLang="en-US"/>
              <a:pPr/>
              <a:t>‹#›</a:t>
            </a:fld>
            <a:endParaRPr lang="en-US" altLang="en-US"/>
          </a:p>
        </p:txBody>
      </p:sp>
    </p:spTree>
    <p:extLst>
      <p:ext uri="{BB962C8B-B14F-4D97-AF65-F5344CB8AC3E}">
        <p14:creationId xmlns:p14="http://schemas.microsoft.com/office/powerpoint/2010/main" val="1409959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endParaRPr lang="en-US" altLang="en-US"/>
          </a:p>
        </p:txBody>
      </p:sp>
      <p:sp>
        <p:nvSpPr>
          <p:cNvPr id="6" name="Rectangle 9"/>
          <p:cNvSpPr>
            <a:spLocks noGrp="1" noChangeArrowheads="1"/>
          </p:cNvSpPr>
          <p:nvPr>
            <p:ph type="ftr" sz="quarter" idx="11"/>
          </p:nvPr>
        </p:nvSpPr>
        <p:spPr>
          <a:ln/>
        </p:spPr>
        <p:txBody>
          <a:bodyPr/>
          <a:lstStyle>
            <a:lvl1pPr>
              <a:defRPr/>
            </a:lvl1pPr>
          </a:lstStyle>
          <a:p>
            <a:endParaRPr lang="en-US" altLang="en-US"/>
          </a:p>
        </p:txBody>
      </p:sp>
      <p:sp>
        <p:nvSpPr>
          <p:cNvPr id="7" name="Rectangle 10"/>
          <p:cNvSpPr>
            <a:spLocks noGrp="1" noChangeArrowheads="1"/>
          </p:cNvSpPr>
          <p:nvPr>
            <p:ph type="sldNum" sz="quarter" idx="12"/>
          </p:nvPr>
        </p:nvSpPr>
        <p:spPr>
          <a:ln/>
        </p:spPr>
        <p:txBody>
          <a:bodyPr/>
          <a:lstStyle>
            <a:lvl1pPr>
              <a:defRPr/>
            </a:lvl1pPr>
          </a:lstStyle>
          <a:p>
            <a:fld id="{120D2862-3B64-7F42-B423-E7944EAF3E09}" type="slidenum">
              <a:rPr lang="en-US" altLang="en-US"/>
              <a:pPr/>
              <a:t>‹#›</a:t>
            </a:fld>
            <a:endParaRPr lang="en-US" altLang="en-US"/>
          </a:p>
        </p:txBody>
      </p:sp>
    </p:spTree>
    <p:extLst>
      <p:ext uri="{BB962C8B-B14F-4D97-AF65-F5344CB8AC3E}">
        <p14:creationId xmlns:p14="http://schemas.microsoft.com/office/powerpoint/2010/main" val="2077486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endParaRPr lang="en-US" altLang="en-US"/>
          </a:p>
        </p:txBody>
      </p:sp>
      <p:sp>
        <p:nvSpPr>
          <p:cNvPr id="6" name="Rectangle 9"/>
          <p:cNvSpPr>
            <a:spLocks noGrp="1" noChangeArrowheads="1"/>
          </p:cNvSpPr>
          <p:nvPr>
            <p:ph type="ftr" sz="quarter" idx="11"/>
          </p:nvPr>
        </p:nvSpPr>
        <p:spPr>
          <a:ln/>
        </p:spPr>
        <p:txBody>
          <a:bodyPr/>
          <a:lstStyle>
            <a:lvl1pPr>
              <a:defRPr/>
            </a:lvl1pPr>
          </a:lstStyle>
          <a:p>
            <a:endParaRPr lang="en-US" altLang="en-US"/>
          </a:p>
        </p:txBody>
      </p:sp>
      <p:sp>
        <p:nvSpPr>
          <p:cNvPr id="7" name="Rectangle 10"/>
          <p:cNvSpPr>
            <a:spLocks noGrp="1" noChangeArrowheads="1"/>
          </p:cNvSpPr>
          <p:nvPr>
            <p:ph type="sldNum" sz="quarter" idx="12"/>
          </p:nvPr>
        </p:nvSpPr>
        <p:spPr>
          <a:ln/>
        </p:spPr>
        <p:txBody>
          <a:bodyPr/>
          <a:lstStyle>
            <a:lvl1pPr>
              <a:defRPr/>
            </a:lvl1pPr>
          </a:lstStyle>
          <a:p>
            <a:fld id="{DFA2394B-842A-EC4D-BD75-9DAA36902773}" type="slidenum">
              <a:rPr lang="en-US" altLang="en-US"/>
              <a:pPr/>
              <a:t>‹#›</a:t>
            </a:fld>
            <a:endParaRPr lang="en-US" altLang="en-US"/>
          </a:p>
        </p:txBody>
      </p:sp>
    </p:spTree>
    <p:extLst>
      <p:ext uri="{BB962C8B-B14F-4D97-AF65-F5344CB8AC3E}">
        <p14:creationId xmlns:p14="http://schemas.microsoft.com/office/powerpoint/2010/main" val="13732263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82 w 64000"/>
                <a:gd name="T1" fmla="*/ -25 h 64000"/>
                <a:gd name="T2" fmla="*/ 105 w 64000"/>
                <a:gd name="T3" fmla="*/ 0 h 64000"/>
                <a:gd name="T4" fmla="*/ 82 w 64000"/>
                <a:gd name="T5" fmla="*/ 25 h 64000"/>
                <a:gd name="T6" fmla="*/ 82 w 64000"/>
                <a:gd name="T7" fmla="*/ 25 h 64000"/>
                <a:gd name="T8" fmla="*/ 82 w 64000"/>
                <a:gd name="T9" fmla="*/ 25 h 64000"/>
                <a:gd name="T10" fmla="*/ 82 w 64000"/>
                <a:gd name="T11" fmla="*/ 25 h 64000"/>
                <a:gd name="T12" fmla="*/ 82 w 64000"/>
                <a:gd name="T13" fmla="*/ -25 h 64000"/>
                <a:gd name="T14" fmla="*/ 82 w 64000"/>
                <a:gd name="T15" fmla="*/ -25 h 64000"/>
                <a:gd name="T16" fmla="*/ 82 w 64000"/>
                <a:gd name="T17" fmla="*/ -2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p:cNvSpPr>
              <a:spLocks noChangeArrowheads="1"/>
            </p:cNvSpPr>
            <p:nvPr/>
          </p:nvSpPr>
          <p:spPr bwMode="auto">
            <a:xfrm>
              <a:off x="-1528" y="0"/>
              <a:ext cx="1949" cy="1987"/>
            </a:xfrm>
            <a:custGeom>
              <a:avLst/>
              <a:gdLst>
                <a:gd name="T0" fmla="*/ 46 w 64000"/>
                <a:gd name="T1" fmla="*/ -25 h 64000"/>
                <a:gd name="T2" fmla="*/ 59 w 64000"/>
                <a:gd name="T3" fmla="*/ 0 h 64000"/>
                <a:gd name="T4" fmla="*/ 46 w 64000"/>
                <a:gd name="T5" fmla="*/ 25 h 64000"/>
                <a:gd name="T6" fmla="*/ 46 w 64000"/>
                <a:gd name="T7" fmla="*/ 25 h 64000"/>
                <a:gd name="T8" fmla="*/ 46 w 64000"/>
                <a:gd name="T9" fmla="*/ 25 h 64000"/>
                <a:gd name="T10" fmla="*/ 46 w 64000"/>
                <a:gd name="T11" fmla="*/ 25 h 64000"/>
                <a:gd name="T12" fmla="*/ 46 w 64000"/>
                <a:gd name="T13" fmla="*/ -25 h 64000"/>
                <a:gd name="T14" fmla="*/ 46 w 64000"/>
                <a:gd name="T15" fmla="*/ -25 h 64000"/>
                <a:gd name="T16" fmla="*/ 46 w 64000"/>
                <a:gd name="T17" fmla="*/ -25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6150"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6151"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2"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6153"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a:p>
        </p:txBody>
      </p:sp>
      <p:sp>
        <p:nvSpPr>
          <p:cNvPr id="6154"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76075A8-70A9-1C48-8EC4-EE53C43BB3D7}" type="slidenum">
              <a:rPr lang="en-US" altLang="en-US"/>
              <a:pPr/>
              <a:t>‹#›</a:t>
            </a:fld>
            <a:endParaRPr lang="en-US" altLang="en-US"/>
          </a:p>
        </p:txBody>
      </p:sp>
    </p:spTree>
    <p:extLst>
      <p:ext uri="{BB962C8B-B14F-4D97-AF65-F5344CB8AC3E}">
        <p14:creationId xmlns:p14="http://schemas.microsoft.com/office/powerpoint/2010/main" val="498777856"/>
      </p:ext>
    </p:extLst>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fade">
                                      <p:cBhvr>
                                        <p:cTn id="7" dur="2000"/>
                                        <p:tgtEl>
                                          <p:spTgt spid="61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51">
                                            <p:txEl>
                                              <p:pRg st="0" end="0"/>
                                            </p:txEl>
                                          </p:spTgt>
                                        </p:tgtEl>
                                        <p:attrNameLst>
                                          <p:attrName>style.visibility</p:attrName>
                                        </p:attrNameLst>
                                      </p:cBhvr>
                                      <p:to>
                                        <p:strVal val="visible"/>
                                      </p:to>
                                    </p:set>
                                    <p:animEffect transition="in" filter="wipe(left)">
                                      <p:cBhvr>
                                        <p:cTn id="12" dur="500"/>
                                        <p:tgtEl>
                                          <p:spTgt spid="6151">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151">
                                            <p:txEl>
                                              <p:pRg st="1" end="1"/>
                                            </p:txEl>
                                          </p:spTgt>
                                        </p:tgtEl>
                                        <p:attrNameLst>
                                          <p:attrName>style.visibility</p:attrName>
                                        </p:attrNameLst>
                                      </p:cBhvr>
                                      <p:to>
                                        <p:strVal val="visible"/>
                                      </p:to>
                                    </p:set>
                                    <p:animEffect transition="in" filter="wipe(left)">
                                      <p:cBhvr>
                                        <p:cTn id="15" dur="500"/>
                                        <p:tgtEl>
                                          <p:spTgt spid="6151">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151">
                                            <p:txEl>
                                              <p:pRg st="2" end="2"/>
                                            </p:txEl>
                                          </p:spTgt>
                                        </p:tgtEl>
                                        <p:attrNameLst>
                                          <p:attrName>style.visibility</p:attrName>
                                        </p:attrNameLst>
                                      </p:cBhvr>
                                      <p:to>
                                        <p:strVal val="visible"/>
                                      </p:to>
                                    </p:set>
                                    <p:animEffect transition="in" filter="wipe(left)">
                                      <p:cBhvr>
                                        <p:cTn id="18" dur="500"/>
                                        <p:tgtEl>
                                          <p:spTgt spid="6151">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151">
                                            <p:txEl>
                                              <p:pRg st="3" end="3"/>
                                            </p:txEl>
                                          </p:spTgt>
                                        </p:tgtEl>
                                        <p:attrNameLst>
                                          <p:attrName>style.visibility</p:attrName>
                                        </p:attrNameLst>
                                      </p:cBhvr>
                                      <p:to>
                                        <p:strVal val="visible"/>
                                      </p:to>
                                    </p:set>
                                    <p:animEffect transition="in" filter="wipe(left)">
                                      <p:cBhvr>
                                        <p:cTn id="21" dur="500"/>
                                        <p:tgtEl>
                                          <p:spTgt spid="6151">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6151">
                                            <p:txEl>
                                              <p:pRg st="4" end="4"/>
                                            </p:txEl>
                                          </p:spTgt>
                                        </p:tgtEl>
                                        <p:attrNameLst>
                                          <p:attrName>style.visibility</p:attrName>
                                        </p:attrNameLst>
                                      </p:cBhvr>
                                      <p:to>
                                        <p:strVal val="visible"/>
                                      </p:to>
                                    </p:set>
                                    <p:animEffect transition="in" filter="wipe(left)">
                                      <p:cBhvr>
                                        <p:cTn id="24" dur="500"/>
                                        <p:tgtEl>
                                          <p:spTgt spid="6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6151" grpId="0" build="p">
        <p:tmplLst>
          <p:tmpl lvl="1">
            <p:tnLst>
              <p:par>
                <p:cTn presetID="22" presetClass="entr" presetSubtype="8" fill="hold" nodeType="clickEffect">
                  <p:stCondLst>
                    <p:cond delay="0"/>
                  </p:stCondLst>
                  <p:childTnLst>
                    <p:set>
                      <p:cBhvr>
                        <p:cTn dur="1" fill="hold">
                          <p:stCondLst>
                            <p:cond delay="0"/>
                          </p:stCondLst>
                        </p:cTn>
                        <p:tgtEl>
                          <p:spTgt spid="6151"/>
                        </p:tgtEl>
                        <p:attrNameLst>
                          <p:attrName>style.visibility</p:attrName>
                        </p:attrNameLst>
                      </p:cBhvr>
                      <p:to>
                        <p:strVal val="visible"/>
                      </p:to>
                    </p:set>
                    <p:animEffect transition="in" filter="wipe(left)">
                      <p:cBhvr>
                        <p:cTn dur="500"/>
                        <p:tgtEl>
                          <p:spTgt spid="6151"/>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6151"/>
                        </p:tgtEl>
                        <p:attrNameLst>
                          <p:attrName>style.visibility</p:attrName>
                        </p:attrNameLst>
                      </p:cBhvr>
                      <p:to>
                        <p:strVal val="visible"/>
                      </p:to>
                    </p:set>
                    <p:animEffect transition="in" filter="wipe(left)">
                      <p:cBhvr>
                        <p:cTn dur="500"/>
                        <p:tgtEl>
                          <p:spTgt spid="6151"/>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6151"/>
                        </p:tgtEl>
                        <p:attrNameLst>
                          <p:attrName>style.visibility</p:attrName>
                        </p:attrNameLst>
                      </p:cBhvr>
                      <p:to>
                        <p:strVal val="visible"/>
                      </p:to>
                    </p:set>
                    <p:animEffect transition="in" filter="wipe(left)">
                      <p:cBhvr>
                        <p:cTn dur="500"/>
                        <p:tgtEl>
                          <p:spTgt spid="6151"/>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6151"/>
                        </p:tgtEl>
                        <p:attrNameLst>
                          <p:attrName>style.visibility</p:attrName>
                        </p:attrNameLst>
                      </p:cBhvr>
                      <p:to>
                        <p:strVal val="visible"/>
                      </p:to>
                    </p:set>
                    <p:animEffect transition="in" filter="wipe(left)">
                      <p:cBhvr>
                        <p:cTn dur="500"/>
                        <p:tgtEl>
                          <p:spTgt spid="6151"/>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6151"/>
                        </p:tgtEl>
                        <p:attrNameLst>
                          <p:attrName>style.visibility</p:attrName>
                        </p:attrNameLst>
                      </p:cBhvr>
                      <p:to>
                        <p:strVal val="visible"/>
                      </p:to>
                    </p:set>
                    <p:animEffect transition="in" filter="wipe(left)">
                      <p:cBhvr>
                        <p:cTn dur="500"/>
                        <p:tgtEl>
                          <p:spTgt spid="6151"/>
                        </p:tgtEl>
                      </p:cBhvr>
                    </p:animEffect>
                  </p:childTnLst>
                </p:cTn>
              </p:par>
            </p:tnLst>
          </p:tmpl>
        </p:tmplLst>
      </p:bldP>
    </p:bldLst>
  </p:timing>
  <p:txStyles>
    <p:titleStyle>
      <a:lvl1pPr algn="l" rtl="0" eaLnBrk="0" fontAlgn="base" hangingPunct="0">
        <a:spcBef>
          <a:spcPct val="0"/>
        </a:spcBef>
        <a:spcAft>
          <a:spcPct val="0"/>
        </a:spcAft>
        <a:defRPr sz="3600" kern="1200">
          <a:solidFill>
            <a:schemeClr val="tx2"/>
          </a:solidFill>
          <a:latin typeface="+mj-lt"/>
          <a:ea typeface="Arial" charset="0"/>
          <a:cs typeface="+mj-cs"/>
        </a:defRPr>
      </a:lvl1pPr>
      <a:lvl2pPr algn="l" rtl="0" eaLnBrk="0" fontAlgn="base" hangingPunct="0">
        <a:spcBef>
          <a:spcPct val="0"/>
        </a:spcBef>
        <a:spcAft>
          <a:spcPct val="0"/>
        </a:spcAft>
        <a:defRPr sz="3600">
          <a:solidFill>
            <a:schemeClr val="tx2"/>
          </a:solidFill>
          <a:latin typeface="Arial" panose="020B0604020202020204" pitchFamily="34" charset="0"/>
          <a:ea typeface="Arial"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ea typeface="Arial"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ea typeface="Arial"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ea typeface="Arial"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charset="0"/>
        <a:buChar char="¡"/>
        <a:defRPr sz="2900" kern="1200">
          <a:solidFill>
            <a:schemeClr val="tx1"/>
          </a:solidFill>
          <a:latin typeface="+mn-lt"/>
          <a:ea typeface="Arial" charset="0"/>
          <a:cs typeface="+mn-cs"/>
        </a:defRPr>
      </a:lvl1pPr>
      <a:lvl2pPr marL="742950" indent="-285750" algn="l" rtl="0" eaLnBrk="0" fontAlgn="base" hangingPunct="0">
        <a:spcBef>
          <a:spcPct val="20000"/>
        </a:spcBef>
        <a:spcAft>
          <a:spcPct val="0"/>
        </a:spcAft>
        <a:buClr>
          <a:schemeClr val="accent2"/>
        </a:buClr>
        <a:buSzPct val="70000"/>
        <a:buFont typeface="Wingdings" charset="0"/>
        <a:buChar char="l"/>
        <a:defRPr sz="2500" kern="12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tx2"/>
        </a:buClr>
        <a:buSzPct val="65000"/>
        <a:buFont typeface="Wingdings" charset="0"/>
        <a:buChar char="¡"/>
        <a:defRPr sz="2200" kern="1200">
          <a:solidFill>
            <a:schemeClr val="tx1"/>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charset="0"/>
        <a:buChar char="l"/>
        <a:defRPr sz="1900" kern="1200">
          <a:solidFill>
            <a:schemeClr val="tx1"/>
          </a:solidFill>
          <a:latin typeface="+mn-lt"/>
          <a:ea typeface="Arial" charset="0"/>
          <a:cs typeface="+mn-cs"/>
        </a:defRPr>
      </a:lvl4pPr>
      <a:lvl5pPr marL="2057400" indent="-228600" algn="l" rtl="0" eaLnBrk="0" fontAlgn="base" hangingPunct="0">
        <a:spcBef>
          <a:spcPct val="20000"/>
        </a:spcBef>
        <a:spcAft>
          <a:spcPct val="0"/>
        </a:spcAft>
        <a:buClr>
          <a:schemeClr val="tx2"/>
        </a:buClr>
        <a:buSzPct val="60000"/>
        <a:buFont typeface="Wingdings" charset="0"/>
        <a:buChar char="¡"/>
        <a:defRPr sz="1900" kern="1200">
          <a:solidFill>
            <a:schemeClr val="tx1"/>
          </a:solidFill>
          <a:latin typeface="+mn-lt"/>
          <a:ea typeface="Arial"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gi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clou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5" y="0"/>
            <a:ext cx="10648950" cy="739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a:xfrm>
            <a:off x="381000" y="457200"/>
            <a:ext cx="8072438" cy="1444625"/>
          </a:xfrm>
        </p:spPr>
        <p:txBody>
          <a:bodyPr/>
          <a:lstStyle/>
          <a:p>
            <a:pPr eaLnBrk="1" hangingPunct="1">
              <a:defRPr/>
            </a:pPr>
            <a:r>
              <a:rPr lang="en-US" altLang="en-US" sz="6000" b="1" i="1" smtClean="0">
                <a:solidFill>
                  <a:schemeClr val="bg1"/>
                </a:solidFill>
                <a:effectLst>
                  <a:outerShdw blurRad="38100" dist="38100" dir="2700000" algn="tl">
                    <a:srgbClr val="C0C0C0"/>
                  </a:outerShdw>
                </a:effectLst>
                <a:ea typeface="+mj-ea"/>
              </a:rPr>
              <a:t>Inherit the Kingdom Prepared for You</a:t>
            </a:r>
          </a:p>
        </p:txBody>
      </p:sp>
      <p:sp>
        <p:nvSpPr>
          <p:cNvPr id="4100" name="Rectangle 3"/>
          <p:cNvSpPr>
            <a:spLocks noGrp="1" noChangeArrowheads="1"/>
          </p:cNvSpPr>
          <p:nvPr>
            <p:ph type="subTitle" idx="1"/>
          </p:nvPr>
        </p:nvSpPr>
        <p:spPr>
          <a:xfrm>
            <a:off x="5024438" y="6324600"/>
            <a:ext cx="4271962" cy="534988"/>
          </a:xfrm>
        </p:spPr>
        <p:txBody>
          <a:bodyPr/>
          <a:lstStyle/>
          <a:p>
            <a:pPr eaLnBrk="1" hangingPunct="1">
              <a:buFont typeface="Wingdings" charset="0"/>
              <a:buNone/>
            </a:pPr>
            <a:r>
              <a:rPr lang="en-US" altLang="en-US" sz="2500">
                <a:solidFill>
                  <a:schemeClr val="bg1"/>
                </a:solidFill>
              </a:rPr>
              <a:t>www.kevinhinckley.com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altLang="en-US"/>
              <a:t>A quick peek at Deacon’s Quorum</a:t>
            </a:r>
          </a:p>
        </p:txBody>
      </p:sp>
      <p:pic>
        <p:nvPicPr>
          <p:cNvPr id="19462" name="Picture 6" descr="Just being silly with some otter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1872" y="0"/>
            <a:ext cx="9161709" cy="686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p:cTn id="7" dur="500" fill="hold"/>
                                        <p:tgtEl>
                                          <p:spTgt spid="19462"/>
                                        </p:tgtEl>
                                        <p:attrNameLst>
                                          <p:attrName>ppt_w</p:attrName>
                                        </p:attrNameLst>
                                      </p:cBhvr>
                                      <p:tavLst>
                                        <p:tav tm="0">
                                          <p:val>
                                            <p:fltVal val="0"/>
                                          </p:val>
                                        </p:tav>
                                        <p:tav tm="100000">
                                          <p:val>
                                            <p:strVal val="#ppt_w"/>
                                          </p:val>
                                        </p:tav>
                                      </p:tavLst>
                                    </p:anim>
                                    <p:anim calcmode="lin" valueType="num">
                                      <p:cBhvr>
                                        <p:cTn id="8" dur="500" fill="hold"/>
                                        <p:tgtEl>
                                          <p:spTgt spid="194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0" y="228600"/>
            <a:ext cx="2895600" cy="2286000"/>
          </a:xfrm>
          <a:solidFill>
            <a:schemeClr val="bg1"/>
          </a:solidFill>
        </p:spPr>
        <p:txBody>
          <a:bodyPr/>
          <a:lstStyle/>
          <a:p>
            <a:pPr eaLnBrk="1" hangingPunct="1"/>
            <a:r>
              <a:rPr lang="en-US" altLang="en-US" sz="3200" b="1"/>
              <a:t>A Politically Correct Moment….</a:t>
            </a:r>
          </a:p>
        </p:txBody>
      </p:sp>
      <p:sp>
        <p:nvSpPr>
          <p:cNvPr id="8195" name="Rectangle 3"/>
          <p:cNvSpPr>
            <a:spLocks noGrp="1" noChangeArrowheads="1"/>
          </p:cNvSpPr>
          <p:nvPr>
            <p:ph type="body" idx="1"/>
          </p:nvPr>
        </p:nvSpPr>
        <p:spPr>
          <a:xfrm>
            <a:off x="304800" y="3276600"/>
            <a:ext cx="8610600" cy="4114800"/>
          </a:xfrm>
        </p:spPr>
        <p:txBody>
          <a:bodyPr/>
          <a:lstStyle/>
          <a:p>
            <a:pPr eaLnBrk="1" hangingPunct="1">
              <a:buFont typeface="Wingdings" charset="0"/>
              <a:buNone/>
            </a:pPr>
            <a:r>
              <a:rPr lang="en-US" altLang="en-US" b="1">
                <a:solidFill>
                  <a:srgbClr val="000099"/>
                </a:solidFill>
              </a:rPr>
              <a:t>Unfortunately, It is an Inconvenient Truth!</a:t>
            </a:r>
            <a:endParaRPr lang="en-US" altLang="en-US">
              <a:solidFill>
                <a:srgbClr val="000099"/>
              </a:solidFill>
            </a:endParaRPr>
          </a:p>
          <a:p>
            <a:pPr eaLnBrk="1" hangingPunct="1">
              <a:buFont typeface="Wingdings" charset="0"/>
              <a:buNone/>
            </a:pPr>
            <a:r>
              <a:rPr lang="en-US" altLang="en-US" b="1">
                <a:solidFill>
                  <a:srgbClr val="000099"/>
                </a:solidFill>
              </a:rPr>
              <a:t>		Global Warming is Real...</a:t>
            </a:r>
            <a:endParaRPr lang="en-US" altLang="en-US">
              <a:solidFill>
                <a:srgbClr val="000099"/>
              </a:solidFill>
            </a:endParaRPr>
          </a:p>
          <a:p>
            <a:pPr eaLnBrk="1" hangingPunct="1">
              <a:buFont typeface="Wingdings" charset="0"/>
              <a:buNone/>
            </a:pPr>
            <a:r>
              <a:rPr lang="en-US" altLang="en-US" b="1">
                <a:solidFill>
                  <a:srgbClr val="000099"/>
                </a:solidFill>
              </a:rPr>
              <a:t>			...And it is definitely man made.</a:t>
            </a:r>
            <a:endParaRPr lang="en-US" altLang="en-US">
              <a:solidFill>
                <a:srgbClr val="000099"/>
              </a:solidFill>
            </a:endParaRPr>
          </a:p>
          <a:p>
            <a:pPr eaLnBrk="1" hangingPunct="1">
              <a:buFont typeface="Wingdings" charset="0"/>
              <a:buNone/>
            </a:pPr>
            <a:r>
              <a:rPr lang="en-US" altLang="en-US" b="1">
                <a:solidFill>
                  <a:srgbClr val="000099"/>
                </a:solidFill>
              </a:rPr>
              <a:t>We must act before the earth—as we know it—is gone!</a:t>
            </a:r>
            <a:endParaRPr lang="en-US" altLang="en-US">
              <a:solidFill>
                <a:srgbClr val="000099"/>
              </a:solidFill>
            </a:endParaRPr>
          </a:p>
          <a:p>
            <a:pPr eaLnBrk="1" hangingPunct="1">
              <a:buFont typeface="Wingdings" charset="0"/>
              <a:buNone/>
            </a:pPr>
            <a:r>
              <a:rPr lang="en-US" altLang="en-US" b="1">
                <a:solidFill>
                  <a:srgbClr val="CC0000"/>
                </a:solidFill>
              </a:rPr>
              <a:t>		All we have to do is repent…  </a:t>
            </a:r>
            <a:r>
              <a:rPr lang="en-US" altLang="en-US" b="1">
                <a:solidFill>
                  <a:srgbClr val="CC0000"/>
                </a:solidFill>
                <a:sym typeface="Wingdings" charset="0"/>
              </a:rPr>
              <a:t></a:t>
            </a:r>
            <a:endParaRPr lang="en-US" altLang="en-US" b="1">
              <a:solidFill>
                <a:srgbClr val="CC0000"/>
              </a:solidFill>
            </a:endParaRPr>
          </a:p>
        </p:txBody>
      </p:sp>
      <p:pic>
        <p:nvPicPr>
          <p:cNvPr id="8196" name="Picture 5" descr="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943600" cy="324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895600" y="301625"/>
            <a:ext cx="5788025" cy="1143000"/>
          </a:xfrm>
        </p:spPr>
        <p:txBody>
          <a:bodyPr/>
          <a:lstStyle/>
          <a:p>
            <a:pPr eaLnBrk="1" hangingPunct="1"/>
            <a:r>
              <a:rPr lang="en-US" altLang="en-US" sz="4000" b="1"/>
              <a:t>Alma 34</a:t>
            </a:r>
          </a:p>
        </p:txBody>
      </p:sp>
      <p:sp>
        <p:nvSpPr>
          <p:cNvPr id="10243" name="Rectangle 3"/>
          <p:cNvSpPr>
            <a:spLocks noGrp="1" noChangeArrowheads="1"/>
          </p:cNvSpPr>
          <p:nvPr>
            <p:ph type="body" idx="1"/>
          </p:nvPr>
        </p:nvSpPr>
        <p:spPr>
          <a:xfrm>
            <a:off x="762000" y="2208213"/>
            <a:ext cx="8229600" cy="4802187"/>
          </a:xfrm>
        </p:spPr>
        <p:txBody>
          <a:bodyPr/>
          <a:lstStyle/>
          <a:p>
            <a:pPr eaLnBrk="1" hangingPunct="1">
              <a:lnSpc>
                <a:spcPct val="80000"/>
              </a:lnSpc>
              <a:buFont typeface="Wingdings" charset="0"/>
              <a:buNone/>
            </a:pPr>
            <a:r>
              <a:rPr lang="en-US" altLang="en-US" sz="2100"/>
              <a:t>			    "And now, as I said unto you before, as ye 		     have had so many witnesses, therefore, I     beseech of you that ye </a:t>
            </a:r>
            <a:r>
              <a:rPr lang="en-US" altLang="en-US" sz="2100" b="1" i="1" u="sng"/>
              <a:t>do not procrastinate the day of your repentance</a:t>
            </a:r>
            <a:r>
              <a:rPr lang="en-US" altLang="en-US" sz="2100"/>
              <a:t> until the end; for after this day of life, which is given us to prepare for eternity, behold, if we do not improve our time while in this life, then cometh the night of darkness wherein there can be no labor performed.</a:t>
            </a:r>
          </a:p>
          <a:p>
            <a:pPr eaLnBrk="1" hangingPunct="1">
              <a:lnSpc>
                <a:spcPct val="80000"/>
              </a:lnSpc>
              <a:buFont typeface="Wingdings" charset="0"/>
              <a:buNone/>
            </a:pPr>
            <a:r>
              <a:rPr lang="en-US" altLang="en-US" sz="2100"/>
              <a:t>"Ye cannot say, when ye are brought to that awful crisis, that I will repent, that I will return to my God. Nay, ye cannot say this; </a:t>
            </a:r>
          </a:p>
          <a:p>
            <a:pPr eaLnBrk="1" hangingPunct="1">
              <a:lnSpc>
                <a:spcPct val="80000"/>
              </a:lnSpc>
              <a:buFont typeface="Wingdings" charset="0"/>
              <a:buNone/>
            </a:pPr>
            <a:r>
              <a:rPr lang="en-US" altLang="en-US" sz="2100"/>
              <a:t>for that same spirit which doth possess your bodies at the time that ye go out of this life, that same spirit will have power to possess your body in that eternal world</a:t>
            </a:r>
          </a:p>
        </p:txBody>
      </p:sp>
      <p:pic>
        <p:nvPicPr>
          <p:cNvPr id="10244" name="Picture 6" descr="Lost in thou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46038"/>
            <a:ext cx="28194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0" y="301625"/>
            <a:ext cx="5635625" cy="1143000"/>
          </a:xfrm>
        </p:spPr>
        <p:txBody>
          <a:bodyPr/>
          <a:lstStyle/>
          <a:p>
            <a:pPr eaLnBrk="1" hangingPunct="1"/>
            <a:r>
              <a:rPr lang="en-US" altLang="en-US" dirty="0" smtClean="0"/>
              <a:t>President</a:t>
            </a:r>
            <a:r>
              <a:rPr lang="en-US" altLang="en-US" baseline="0" dirty="0" smtClean="0"/>
              <a:t> </a:t>
            </a:r>
            <a:r>
              <a:rPr lang="en-US" altLang="en-US" baseline="0" dirty="0" err="1" smtClean="0"/>
              <a:t>Eyring</a:t>
            </a:r>
            <a:r>
              <a:rPr lang="en-US" altLang="en-US" baseline="0" dirty="0" smtClean="0"/>
              <a:t> </a:t>
            </a:r>
            <a:endParaRPr lang="en-US" altLang="en-US" dirty="0"/>
          </a:p>
        </p:txBody>
      </p:sp>
      <p:sp>
        <p:nvSpPr>
          <p:cNvPr id="14339" name="Rectangle 3"/>
          <p:cNvSpPr>
            <a:spLocks noGrp="1" noChangeArrowheads="1"/>
          </p:cNvSpPr>
          <p:nvPr>
            <p:ph type="body" idx="1"/>
          </p:nvPr>
        </p:nvSpPr>
        <p:spPr>
          <a:xfrm>
            <a:off x="1143000" y="1827213"/>
            <a:ext cx="7540625" cy="4802187"/>
          </a:xfrm>
        </p:spPr>
        <p:txBody>
          <a:bodyPr/>
          <a:lstStyle/>
          <a:p>
            <a:pPr eaLnBrk="1" hangingPunct="1">
              <a:lnSpc>
                <a:spcPct val="80000"/>
              </a:lnSpc>
              <a:buFont typeface="Wingdings" charset="0"/>
              <a:buNone/>
            </a:pPr>
            <a:r>
              <a:rPr lang="en-US" altLang="en-US" sz="2500"/>
              <a:t>			Complacency is a danger for us 			all. It can come to naive youth 			who feel that there will be plenty 			of time in the future for spiritual 			things. They might think that they have already done enough, considering the brief time they have lived. …</a:t>
            </a:r>
          </a:p>
          <a:p>
            <a:pPr eaLnBrk="1" hangingPunct="1">
              <a:lnSpc>
                <a:spcPct val="80000"/>
              </a:lnSpc>
              <a:buFont typeface="Wingdings" charset="0"/>
              <a:buNone/>
            </a:pPr>
            <a:r>
              <a:rPr lang="en-US" altLang="en-US" sz="2500"/>
              <a:t>Complacency can affect even the seasoned adult. The better and the longer you serve, the more likely that the tempter can place this lie in your mind: "You have earned a rest." You may have been the Primary president in your little branch twice. Or you may have worked long and hard on your mission and sacrificed so much to serve. </a:t>
            </a:r>
          </a:p>
        </p:txBody>
      </p:sp>
      <p:pic>
        <p:nvPicPr>
          <p:cNvPr id="14340" name="Picture 5" descr="Elder Henry B. Eyr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6038"/>
            <a:ext cx="2646363" cy="330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a:t>Matthew 25</a:t>
            </a:r>
          </a:p>
        </p:txBody>
      </p:sp>
      <p:sp>
        <p:nvSpPr>
          <p:cNvPr id="16387" name="Rectangle 3"/>
          <p:cNvSpPr>
            <a:spLocks noGrp="1" noChangeArrowheads="1"/>
          </p:cNvSpPr>
          <p:nvPr>
            <p:ph type="body" idx="1"/>
          </p:nvPr>
        </p:nvSpPr>
        <p:spPr>
          <a:xfrm>
            <a:off x="838200" y="1827213"/>
            <a:ext cx="8077200" cy="4725987"/>
          </a:xfrm>
        </p:spPr>
        <p:txBody>
          <a:bodyPr/>
          <a:lstStyle/>
          <a:p>
            <a:pPr eaLnBrk="1" hangingPunct="1">
              <a:lnSpc>
                <a:spcPct val="90000"/>
              </a:lnSpc>
              <a:buFont typeface="Wingdings" charset="0"/>
              <a:buNone/>
            </a:pPr>
            <a:r>
              <a:rPr lang="en-US" altLang="en-US" sz="2500"/>
              <a:t>When the Son of man shall come in his glory, and all the holy angels with him, then he shall sit upon the throne of his glory;</a:t>
            </a:r>
          </a:p>
          <a:p>
            <a:pPr eaLnBrk="1" hangingPunct="1">
              <a:lnSpc>
                <a:spcPct val="90000"/>
              </a:lnSpc>
              <a:buFont typeface="Wingdings" charset="0"/>
              <a:buNone/>
            </a:pPr>
            <a:r>
              <a:rPr lang="en-US" altLang="en-US" sz="2500"/>
              <a:t>And before him shall be gathered all nations; and he shall separate them one from another, </a:t>
            </a:r>
            <a:r>
              <a:rPr lang="en-US" altLang="en-US" sz="2500" i="1" u="sng"/>
              <a:t>as a shepherd divideth sheep from the goats</a:t>
            </a:r>
            <a:r>
              <a:rPr lang="en-US" altLang="en-US" sz="2500"/>
              <a:t>; the sheep on his right hand, but the goats on his left.</a:t>
            </a:r>
          </a:p>
          <a:p>
            <a:pPr eaLnBrk="1" hangingPunct="1">
              <a:lnSpc>
                <a:spcPct val="90000"/>
              </a:lnSpc>
              <a:buFont typeface="Wingdings" charset="0"/>
              <a:buNone/>
            </a:pPr>
            <a:endParaRPr lang="en-US" altLang="en-US" sz="2500"/>
          </a:p>
          <a:p>
            <a:pPr eaLnBrk="1" hangingPunct="1">
              <a:lnSpc>
                <a:spcPct val="90000"/>
              </a:lnSpc>
              <a:buFont typeface="Wingdings" charset="0"/>
              <a:buNone/>
            </a:pPr>
            <a:r>
              <a:rPr lang="en-US" altLang="en-US" sz="2500" b="1" i="1" u="sng"/>
              <a:t>Question:</a:t>
            </a:r>
          </a:p>
          <a:p>
            <a:pPr eaLnBrk="1" hangingPunct="1">
              <a:lnSpc>
                <a:spcPct val="90000"/>
              </a:lnSpc>
              <a:buFont typeface="Wingdings" charset="0"/>
              <a:buNone/>
            </a:pPr>
            <a:r>
              <a:rPr lang="en-US" altLang="en-US" sz="2500" b="1"/>
              <a:t>Why would sheep and goats need to be separated?</a:t>
            </a:r>
          </a:p>
        </p:txBody>
      </p:sp>
      <p:pic>
        <p:nvPicPr>
          <p:cNvPr id="17415" name="Picture 7" descr="cuzco_stubbo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19200"/>
            <a:ext cx="4572000"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8" descr="googly eyed sheep"/>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685800"/>
            <a:ext cx="382587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fade">
                                      <p:cBhvr>
                                        <p:cTn id="7" dur="2000"/>
                                        <p:tgtEl>
                                          <p:spTgt spid="174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17416"/>
                                        </p:tgtEl>
                                        <p:attrNameLst>
                                          <p:attrName>style.visibility</p:attrName>
                                        </p:attrNameLst>
                                      </p:cBhvr>
                                      <p:to>
                                        <p:strVal val="visible"/>
                                      </p:to>
                                    </p:set>
                                    <p:anim calcmode="lin" valueType="num">
                                      <p:cBhvr>
                                        <p:cTn id="12" dur="1000" fill="hold"/>
                                        <p:tgtEl>
                                          <p:spTgt spid="17416"/>
                                        </p:tgtEl>
                                        <p:attrNameLst>
                                          <p:attrName>ppt_w</p:attrName>
                                        </p:attrNameLst>
                                      </p:cBhvr>
                                      <p:tavLst>
                                        <p:tav tm="0">
                                          <p:val>
                                            <p:fltVal val="0"/>
                                          </p:val>
                                        </p:tav>
                                        <p:tav tm="100000">
                                          <p:val>
                                            <p:strVal val="#ppt_w"/>
                                          </p:val>
                                        </p:tav>
                                      </p:tavLst>
                                    </p:anim>
                                    <p:anim calcmode="lin" valueType="num">
                                      <p:cBhvr>
                                        <p:cTn id="13" dur="1000" fill="hold"/>
                                        <p:tgtEl>
                                          <p:spTgt spid="17416"/>
                                        </p:tgtEl>
                                        <p:attrNameLst>
                                          <p:attrName>ppt_h</p:attrName>
                                        </p:attrNameLst>
                                      </p:cBhvr>
                                      <p:tavLst>
                                        <p:tav tm="0">
                                          <p:val>
                                            <p:fltVal val="0"/>
                                          </p:val>
                                        </p:tav>
                                        <p:tav tm="100000">
                                          <p:val>
                                            <p:strVal val="#ppt_h"/>
                                          </p:val>
                                        </p:tav>
                                      </p:tavLst>
                                    </p:anim>
                                    <p:anim calcmode="lin" valueType="num">
                                      <p:cBhvr>
                                        <p:cTn id="14" dur="1000" fill="hold"/>
                                        <p:tgtEl>
                                          <p:spTgt spid="17416"/>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741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733800" y="301625"/>
            <a:ext cx="4949825" cy="1143000"/>
          </a:xfrm>
        </p:spPr>
        <p:txBody>
          <a:bodyPr/>
          <a:lstStyle/>
          <a:p>
            <a:pPr eaLnBrk="1" hangingPunct="1"/>
            <a:r>
              <a:rPr lang="en-US" altLang="en-US"/>
              <a:t>Question:</a:t>
            </a:r>
          </a:p>
        </p:txBody>
      </p:sp>
      <p:sp>
        <p:nvSpPr>
          <p:cNvPr id="18435" name="Rectangle 3"/>
          <p:cNvSpPr>
            <a:spLocks noGrp="1" noChangeArrowheads="1"/>
          </p:cNvSpPr>
          <p:nvPr>
            <p:ph type="body" idx="1"/>
          </p:nvPr>
        </p:nvSpPr>
        <p:spPr>
          <a:xfrm>
            <a:off x="3962400" y="1827213"/>
            <a:ext cx="4721225" cy="4114800"/>
          </a:xfrm>
        </p:spPr>
        <p:txBody>
          <a:bodyPr/>
          <a:lstStyle/>
          <a:p>
            <a:pPr eaLnBrk="1" hangingPunct="1">
              <a:buFont typeface="Wingdings" charset="0"/>
              <a:buNone/>
            </a:pPr>
            <a:r>
              <a:rPr lang="en-US" altLang="en-US" sz="3600" b="1"/>
              <a:t>How do we know when we are</a:t>
            </a:r>
          </a:p>
          <a:p>
            <a:pPr eaLnBrk="1" hangingPunct="1">
              <a:buFont typeface="Wingdings" charset="0"/>
              <a:buNone/>
            </a:pPr>
            <a:r>
              <a:rPr lang="en-US" altLang="en-US" sz="3600" b="1" i="1"/>
              <a:t>Sheep Thinking</a:t>
            </a:r>
          </a:p>
          <a:p>
            <a:pPr eaLnBrk="1" hangingPunct="1">
              <a:buFont typeface="Wingdings" charset="0"/>
              <a:buNone/>
            </a:pPr>
            <a:r>
              <a:rPr lang="en-US" altLang="en-US" sz="3600" b="1"/>
              <a:t>and when we are </a:t>
            </a:r>
          </a:p>
          <a:p>
            <a:pPr eaLnBrk="1" hangingPunct="1">
              <a:buFont typeface="Wingdings" charset="0"/>
              <a:buNone/>
            </a:pPr>
            <a:r>
              <a:rPr lang="en-US" altLang="en-US" sz="3600" b="1" i="1"/>
              <a:t>Goat Thinking?</a:t>
            </a:r>
          </a:p>
        </p:txBody>
      </p:sp>
      <p:pic>
        <p:nvPicPr>
          <p:cNvPr id="18436" name="Picture 6" descr="shepherd_goo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1219200"/>
            <a:ext cx="348297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z="6000" b="1"/>
              <a:t>The Ten Virgins</a:t>
            </a:r>
          </a:p>
        </p:txBody>
      </p:sp>
      <p:sp>
        <p:nvSpPr>
          <p:cNvPr id="20483" name="Content Placeholder 2"/>
          <p:cNvSpPr>
            <a:spLocks noGrp="1"/>
          </p:cNvSpPr>
          <p:nvPr>
            <p:ph idx="1"/>
          </p:nvPr>
        </p:nvSpPr>
        <p:spPr>
          <a:xfrm>
            <a:off x="1370013" y="1827213"/>
            <a:ext cx="5106987" cy="4114800"/>
          </a:xfrm>
        </p:spPr>
        <p:txBody>
          <a:bodyPr/>
          <a:lstStyle/>
          <a:p>
            <a:pPr marL="0" indent="0">
              <a:buFont typeface="Wingdings" charset="0"/>
              <a:buNone/>
            </a:pPr>
            <a:r>
              <a:rPr lang="en-US" altLang="en-US" sz="4800" b="1">
                <a:solidFill>
                  <a:srgbClr val="FF0000"/>
                </a:solidFill>
              </a:rPr>
              <a:t>Matthew 25</a:t>
            </a:r>
          </a:p>
        </p:txBody>
      </p:sp>
      <p:pic>
        <p:nvPicPr>
          <p:cNvPr id="20484" name="Picture 2" descr="http://mark-bradford.com/blog/wp-content/uploads/2011/06/oil_lam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895600"/>
            <a:ext cx="5180013"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Eclipse</Template>
  <TotalTime>998</TotalTime>
  <Words>203</Words>
  <Application>Microsoft Macintosh PowerPoint</Application>
  <PresentationFormat>On-screen Show (4:3)</PresentationFormat>
  <Paragraphs>43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Verdana</vt:lpstr>
      <vt:lpstr>Arial</vt:lpstr>
      <vt:lpstr>Wingdings</vt:lpstr>
      <vt:lpstr>Calibri</vt:lpstr>
      <vt:lpstr>Eclipse</vt:lpstr>
      <vt:lpstr>Inherit the Kingdom Prepared for You</vt:lpstr>
      <vt:lpstr>A quick peek at Deacon’s Quorum</vt:lpstr>
      <vt:lpstr>A Politically Correct Moment….</vt:lpstr>
      <vt:lpstr>Alma 34</vt:lpstr>
      <vt:lpstr>President Eyring </vt:lpstr>
      <vt:lpstr>Matthew 25</vt:lpstr>
      <vt:lpstr>Question:</vt:lpstr>
      <vt:lpstr>The Ten Virgins</vt:lpstr>
    </vt:vector>
  </TitlesOfParts>
  <Company>Mature Money Management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Inherit the Kingdom Prepared for You</dc:title>
  <dc:creator>Kevin Hinckley</dc:creator>
  <cp:lastModifiedBy>Kevin Hinckley</cp:lastModifiedBy>
  <cp:revision>11</cp:revision>
  <dcterms:created xsi:type="dcterms:W3CDTF">2007-05-25T23:22:52Z</dcterms:created>
  <dcterms:modified xsi:type="dcterms:W3CDTF">2014-05-19T01:27:17Z</dcterms:modified>
</cp:coreProperties>
</file>