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60" r:id="rId6"/>
    <p:sldId id="259" r:id="rId7"/>
    <p:sldId id="261"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1/21/2015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1/21/2015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1/21/2015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hristianimagesource.com/prophet_elisha__image_2_sjpg2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442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7524" y="665645"/>
            <a:ext cx="6376541" cy="2348142"/>
          </a:xfrm>
        </p:spPr>
        <p:txBody>
          <a:bodyPr>
            <a:noAutofit/>
          </a:bodyPr>
          <a:lstStyle/>
          <a:p>
            <a:r>
              <a:rPr lang="en-US" sz="9600" b="1" dirty="0" smtClean="0">
                <a:solidFill>
                  <a:srgbClr val="C00000"/>
                </a:solidFill>
                <a:effectLst>
                  <a:outerShdw blurRad="38100" dist="38100" dir="2700000" algn="tl">
                    <a:srgbClr val="000000">
                      <a:alpha val="43137"/>
                    </a:srgbClr>
                  </a:outerShdw>
                </a:effectLst>
              </a:rPr>
              <a:t>I Will Not Leave Thee</a:t>
            </a:r>
            <a:endParaRPr lang="en-US" sz="9600" b="1" dirty="0">
              <a:solidFill>
                <a:srgbClr val="C0000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7824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0" y="394976"/>
            <a:ext cx="5589036" cy="1450757"/>
          </a:xfrm>
        </p:spPr>
        <p:txBody>
          <a:bodyPr>
            <a:normAutofit fontScale="90000"/>
          </a:bodyPr>
          <a:lstStyle/>
          <a:p>
            <a:r>
              <a:rPr lang="en-US" sz="7200" b="1" dirty="0" smtClean="0">
                <a:solidFill>
                  <a:srgbClr val="0070C0"/>
                </a:solidFill>
              </a:rPr>
              <a:t>Texting Tips for Seniors</a:t>
            </a:r>
            <a:endParaRPr lang="en-US" sz="7200" b="1" dirty="0">
              <a:solidFill>
                <a:srgbClr val="0070C0"/>
              </a:solidFill>
            </a:endParaRPr>
          </a:p>
        </p:txBody>
      </p:sp>
      <p:sp>
        <p:nvSpPr>
          <p:cNvPr id="3" name="Content Placeholder 2"/>
          <p:cNvSpPr>
            <a:spLocks noGrp="1"/>
          </p:cNvSpPr>
          <p:nvPr>
            <p:ph idx="1"/>
          </p:nvPr>
        </p:nvSpPr>
        <p:spPr>
          <a:xfrm>
            <a:off x="6092891" y="317241"/>
            <a:ext cx="5561044" cy="6316824"/>
          </a:xfrm>
          <a:solidFill>
            <a:schemeClr val="bg1"/>
          </a:solidFill>
        </p:spPr>
        <p:txBody>
          <a:bodyPr>
            <a:noAutofit/>
          </a:bodyPr>
          <a:lstStyle/>
          <a:p>
            <a:r>
              <a:rPr lang="en-US" sz="2400" b="1" dirty="0" smtClean="0">
                <a:solidFill>
                  <a:srgbClr val="C00000"/>
                </a:solidFill>
              </a:rPr>
              <a:t>ROFLACGU</a:t>
            </a:r>
          </a:p>
          <a:p>
            <a:r>
              <a:rPr lang="en-US" sz="2400" b="1" dirty="0">
                <a:solidFill>
                  <a:srgbClr val="C00000"/>
                </a:solidFill>
              </a:rPr>
              <a:t> </a:t>
            </a:r>
            <a:r>
              <a:rPr lang="en-US" sz="2400" b="1" dirty="0" smtClean="0">
                <a:solidFill>
                  <a:srgbClr val="C00000"/>
                </a:solidFill>
              </a:rPr>
              <a:t>    Rolling on the floor laughing and can’t get up</a:t>
            </a:r>
          </a:p>
          <a:p>
            <a:r>
              <a:rPr lang="en-US" sz="2400" b="1" dirty="0" smtClean="0">
                <a:solidFill>
                  <a:srgbClr val="C00000"/>
                </a:solidFill>
              </a:rPr>
              <a:t>ATD</a:t>
            </a:r>
          </a:p>
          <a:p>
            <a:r>
              <a:rPr lang="en-US" sz="2400" b="1" dirty="0">
                <a:solidFill>
                  <a:srgbClr val="C00000"/>
                </a:solidFill>
              </a:rPr>
              <a:t> </a:t>
            </a:r>
            <a:r>
              <a:rPr lang="en-US" sz="2400" b="1" dirty="0" smtClean="0">
                <a:solidFill>
                  <a:srgbClr val="C00000"/>
                </a:solidFill>
              </a:rPr>
              <a:t>    At the doctors</a:t>
            </a:r>
          </a:p>
          <a:p>
            <a:r>
              <a:rPr lang="en-US" sz="2400" b="1" dirty="0" smtClean="0">
                <a:solidFill>
                  <a:srgbClr val="C00000"/>
                </a:solidFill>
              </a:rPr>
              <a:t>BTW </a:t>
            </a:r>
          </a:p>
          <a:p>
            <a:r>
              <a:rPr lang="en-US" sz="2400" b="1" dirty="0">
                <a:solidFill>
                  <a:srgbClr val="C00000"/>
                </a:solidFill>
              </a:rPr>
              <a:t> </a:t>
            </a:r>
            <a:r>
              <a:rPr lang="en-US" sz="2400" b="1" dirty="0" smtClean="0">
                <a:solidFill>
                  <a:srgbClr val="C00000"/>
                </a:solidFill>
              </a:rPr>
              <a:t>    Bring the wheelchair</a:t>
            </a:r>
          </a:p>
          <a:p>
            <a:r>
              <a:rPr lang="en-US" sz="2400" b="1" dirty="0" smtClean="0">
                <a:solidFill>
                  <a:srgbClr val="C00000"/>
                </a:solidFill>
              </a:rPr>
              <a:t>BYOT</a:t>
            </a:r>
          </a:p>
          <a:p>
            <a:r>
              <a:rPr lang="en-US" sz="2400" b="1" dirty="0">
                <a:solidFill>
                  <a:srgbClr val="C00000"/>
                </a:solidFill>
              </a:rPr>
              <a:t> </a:t>
            </a:r>
            <a:r>
              <a:rPr lang="en-US" sz="2400" b="1" dirty="0" smtClean="0">
                <a:solidFill>
                  <a:srgbClr val="C00000"/>
                </a:solidFill>
              </a:rPr>
              <a:t>    Bring your own teeth</a:t>
            </a:r>
          </a:p>
          <a:p>
            <a:r>
              <a:rPr lang="en-US" sz="2400" b="1" dirty="0" smtClean="0">
                <a:solidFill>
                  <a:srgbClr val="C00000"/>
                </a:solidFill>
              </a:rPr>
              <a:t>LMDO</a:t>
            </a:r>
          </a:p>
          <a:p>
            <a:r>
              <a:rPr lang="en-US" sz="2400" b="1" dirty="0">
                <a:solidFill>
                  <a:srgbClr val="C00000"/>
                </a:solidFill>
              </a:rPr>
              <a:t> </a:t>
            </a:r>
            <a:r>
              <a:rPr lang="en-US" sz="2400" b="1" dirty="0" smtClean="0">
                <a:solidFill>
                  <a:srgbClr val="C00000"/>
                </a:solidFill>
              </a:rPr>
              <a:t>    Laughing my dentures out</a:t>
            </a:r>
          </a:p>
          <a:p>
            <a:r>
              <a:rPr lang="en-US" sz="2400" b="1" dirty="0" smtClean="0">
                <a:solidFill>
                  <a:srgbClr val="C00000"/>
                </a:solidFill>
              </a:rPr>
              <a:t>TTYL</a:t>
            </a:r>
          </a:p>
          <a:p>
            <a:r>
              <a:rPr lang="en-US" sz="2400" b="1" dirty="0">
                <a:solidFill>
                  <a:srgbClr val="C00000"/>
                </a:solidFill>
              </a:rPr>
              <a:t> </a:t>
            </a:r>
            <a:r>
              <a:rPr lang="en-US" sz="2400" b="1" dirty="0" smtClean="0">
                <a:solidFill>
                  <a:srgbClr val="C00000"/>
                </a:solidFill>
              </a:rPr>
              <a:t>    Talk to your louder</a:t>
            </a:r>
            <a:endParaRPr lang="en-US" sz="2400" b="1" dirty="0">
              <a:solidFill>
                <a:srgbClr val="C00000"/>
              </a:solidFill>
            </a:endParaRPr>
          </a:p>
        </p:txBody>
      </p:sp>
      <p:pic>
        <p:nvPicPr>
          <p:cNvPr id="1026" name="Picture 2" descr="http://myrenohomesearch.com/wp-content/uploads/2012/05/clip-art-senior-men-textin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0" y="1845734"/>
            <a:ext cx="5589036" cy="388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down)">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down)">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rgbClr val="C00000"/>
                </a:solidFill>
              </a:rPr>
              <a:t>Elisha Prophet Principle #1</a:t>
            </a:r>
            <a:endParaRPr lang="en-US" sz="7200" b="1" dirty="0">
              <a:solidFill>
                <a:srgbClr val="C00000"/>
              </a:solidFill>
            </a:endParaRPr>
          </a:p>
        </p:txBody>
      </p:sp>
      <p:sp>
        <p:nvSpPr>
          <p:cNvPr id="3" name="Content Placeholder 2"/>
          <p:cNvSpPr>
            <a:spLocks noGrp="1"/>
          </p:cNvSpPr>
          <p:nvPr>
            <p:ph idx="1"/>
          </p:nvPr>
        </p:nvSpPr>
        <p:spPr/>
        <p:txBody>
          <a:bodyPr/>
          <a:lstStyle/>
          <a:p>
            <a:r>
              <a:rPr lang="en-US" sz="4000" b="1" dirty="0" smtClean="0">
                <a:solidFill>
                  <a:srgbClr val="C00000"/>
                </a:solidFill>
              </a:rPr>
              <a:t>I will not leave thee</a:t>
            </a:r>
          </a:p>
          <a:p>
            <a:r>
              <a:rPr lang="en-US" sz="4400" b="1" dirty="0" smtClean="0">
                <a:solidFill>
                  <a:srgbClr val="C00000"/>
                </a:solidFill>
              </a:rPr>
              <a:t>2 Kings 2:2</a:t>
            </a:r>
            <a:endParaRPr lang="en-US" sz="4400" b="1" dirty="0">
              <a:solidFill>
                <a:srgbClr val="C00000"/>
              </a:solidFill>
            </a:endParaRPr>
          </a:p>
        </p:txBody>
      </p:sp>
      <p:pic>
        <p:nvPicPr>
          <p:cNvPr id="3074" name="Picture 2" descr="https://firstpresjoliet.files.wordpress.com/2014/05/tencommand3_034pyxur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930" y="2611794"/>
            <a:ext cx="7306690" cy="415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37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rgbClr val="C00000"/>
                </a:solidFill>
              </a:rPr>
              <a:t>Prophet Principle #2</a:t>
            </a:r>
            <a:endParaRPr lang="en-US" sz="7200" b="1" dirty="0">
              <a:solidFill>
                <a:srgbClr val="C00000"/>
              </a:solidFill>
            </a:endParaRPr>
          </a:p>
        </p:txBody>
      </p:sp>
      <p:sp>
        <p:nvSpPr>
          <p:cNvPr id="3" name="Content Placeholder 2"/>
          <p:cNvSpPr>
            <a:spLocks noGrp="1"/>
          </p:cNvSpPr>
          <p:nvPr>
            <p:ph idx="1"/>
          </p:nvPr>
        </p:nvSpPr>
        <p:spPr/>
        <p:txBody>
          <a:bodyPr/>
          <a:lstStyle/>
          <a:p>
            <a:r>
              <a:rPr lang="en-US" sz="4400" b="1" dirty="0" smtClean="0">
                <a:solidFill>
                  <a:srgbClr val="C00000"/>
                </a:solidFill>
              </a:rPr>
              <a:t>Stand as a Witness</a:t>
            </a:r>
            <a:endParaRPr lang="en-US" b="1" dirty="0" smtClean="0">
              <a:solidFill>
                <a:srgbClr val="C00000"/>
              </a:solidFill>
            </a:endParaRPr>
          </a:p>
          <a:p>
            <a:r>
              <a:rPr lang="en-US" sz="4000" b="1" dirty="0" smtClean="0">
                <a:solidFill>
                  <a:srgbClr val="C00000"/>
                </a:solidFill>
              </a:rPr>
              <a:t>2 Kings 5</a:t>
            </a:r>
            <a:endParaRPr lang="en-US" sz="4000" b="1" dirty="0">
              <a:solidFill>
                <a:srgbClr val="C00000"/>
              </a:solidFill>
            </a:endParaRPr>
          </a:p>
        </p:txBody>
      </p:sp>
      <p:pic>
        <p:nvPicPr>
          <p:cNvPr id="4098" name="Picture 2" descr="http://christianimagesource.com/litte_captive_maid__image_2_sjpg21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640" y="1845734"/>
            <a:ext cx="38957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52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C00000"/>
                </a:solidFill>
              </a:rPr>
              <a:t>Prophet Principle #3</a:t>
            </a:r>
            <a:endParaRPr lang="en-US" sz="6600" b="1" dirty="0">
              <a:solidFill>
                <a:srgbClr val="C00000"/>
              </a:solidFill>
            </a:endParaRPr>
          </a:p>
        </p:txBody>
      </p:sp>
      <p:sp>
        <p:nvSpPr>
          <p:cNvPr id="3" name="Content Placeholder 2"/>
          <p:cNvSpPr>
            <a:spLocks noGrp="1"/>
          </p:cNvSpPr>
          <p:nvPr>
            <p:ph idx="1"/>
          </p:nvPr>
        </p:nvSpPr>
        <p:spPr>
          <a:xfrm>
            <a:off x="1097280" y="1845734"/>
            <a:ext cx="4473096" cy="4023360"/>
          </a:xfrm>
        </p:spPr>
        <p:txBody>
          <a:bodyPr>
            <a:normAutofit/>
          </a:bodyPr>
          <a:lstStyle/>
          <a:p>
            <a:r>
              <a:rPr lang="en-US" sz="3200" b="1" dirty="0" smtClean="0">
                <a:solidFill>
                  <a:srgbClr val="C00000"/>
                </a:solidFill>
              </a:rPr>
              <a:t>Whether by mine voice or the voice of my prophet or the voice of his servants…it is the same.</a:t>
            </a:r>
            <a:endParaRPr lang="en-US" sz="3200" b="1" dirty="0">
              <a:solidFill>
                <a:srgbClr val="C00000"/>
              </a:solidFill>
            </a:endParaRPr>
          </a:p>
        </p:txBody>
      </p:sp>
      <p:pic>
        <p:nvPicPr>
          <p:cNvPr id="5122" name="Picture 2" descr="http://www.cgfaonlineartmuseum.com/j/jacobs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779" y="1737360"/>
            <a:ext cx="5591628" cy="464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58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C00000"/>
                </a:solidFill>
              </a:rPr>
              <a:t>Prophet Principle #4</a:t>
            </a:r>
            <a:endParaRPr lang="en-US" sz="6600" b="1" dirty="0">
              <a:solidFill>
                <a:srgbClr val="C00000"/>
              </a:solidFill>
            </a:endParaRPr>
          </a:p>
        </p:txBody>
      </p:sp>
      <p:sp>
        <p:nvSpPr>
          <p:cNvPr id="3" name="Content Placeholder 2"/>
          <p:cNvSpPr>
            <a:spLocks noGrp="1"/>
          </p:cNvSpPr>
          <p:nvPr>
            <p:ph idx="1"/>
          </p:nvPr>
        </p:nvSpPr>
        <p:spPr/>
        <p:txBody>
          <a:bodyPr>
            <a:normAutofit/>
          </a:bodyPr>
          <a:lstStyle/>
          <a:p>
            <a:r>
              <a:rPr lang="en-US" sz="3600" b="1" dirty="0" smtClean="0">
                <a:solidFill>
                  <a:srgbClr val="C00000"/>
                </a:solidFill>
              </a:rPr>
              <a:t>Follow his words exactly</a:t>
            </a:r>
            <a:endParaRPr lang="en-US" sz="3600" b="1" dirty="0">
              <a:solidFill>
                <a:srgbClr val="C00000"/>
              </a:solidFill>
            </a:endParaRPr>
          </a:p>
        </p:txBody>
      </p:sp>
      <p:pic>
        <p:nvPicPr>
          <p:cNvPr id="6146" name="Picture 2" descr="https://laymansbible.files.wordpress.com/2014/09/yes-its-that-easy-naaman-clean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347" y="1550749"/>
            <a:ext cx="3809935" cy="509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36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C00000"/>
                </a:solidFill>
              </a:rPr>
              <a:t>Prophet Principle #5</a:t>
            </a:r>
            <a:endParaRPr lang="en-US" sz="6600" b="1" dirty="0">
              <a:solidFill>
                <a:srgbClr val="C00000"/>
              </a:solidFill>
            </a:endParaRPr>
          </a:p>
        </p:txBody>
      </p:sp>
      <p:sp>
        <p:nvSpPr>
          <p:cNvPr id="3" name="Content Placeholder 2"/>
          <p:cNvSpPr>
            <a:spLocks noGrp="1"/>
          </p:cNvSpPr>
          <p:nvPr>
            <p:ph idx="1"/>
          </p:nvPr>
        </p:nvSpPr>
        <p:spPr>
          <a:xfrm>
            <a:off x="1097280" y="1845734"/>
            <a:ext cx="4808998" cy="4023360"/>
          </a:xfrm>
        </p:spPr>
        <p:txBody>
          <a:bodyPr/>
          <a:lstStyle/>
          <a:p>
            <a:r>
              <a:rPr lang="en-US" sz="4000" b="1" dirty="0" smtClean="0">
                <a:solidFill>
                  <a:srgbClr val="C00000"/>
                </a:solidFill>
              </a:rPr>
              <a:t>Prophets see things we cannot</a:t>
            </a:r>
          </a:p>
          <a:p>
            <a:r>
              <a:rPr lang="en-US" sz="4000" b="1" dirty="0" smtClean="0">
                <a:solidFill>
                  <a:srgbClr val="C00000"/>
                </a:solidFill>
              </a:rPr>
              <a:t>2 Kings 6:11</a:t>
            </a:r>
            <a:endParaRPr lang="en-US" sz="4000" b="1" dirty="0">
              <a:solidFill>
                <a:srgbClr val="C00000"/>
              </a:solidFill>
            </a:endParaRPr>
          </a:p>
        </p:txBody>
      </p:sp>
    </p:spTree>
    <p:extLst>
      <p:ext uri="{BB962C8B-B14F-4D97-AF65-F5344CB8AC3E}">
        <p14:creationId xmlns:p14="http://schemas.microsoft.com/office/powerpoint/2010/main" val="1785474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C00000"/>
                </a:solidFill>
              </a:rPr>
              <a:t>Prophet Principle #6</a:t>
            </a:r>
            <a:endParaRPr lang="en-US" sz="6600" b="1" dirty="0">
              <a:solidFill>
                <a:srgbClr val="C00000"/>
              </a:solidFill>
            </a:endParaRPr>
          </a:p>
        </p:txBody>
      </p:sp>
      <p:sp>
        <p:nvSpPr>
          <p:cNvPr id="3" name="Content Placeholder 2"/>
          <p:cNvSpPr>
            <a:spLocks noGrp="1"/>
          </p:cNvSpPr>
          <p:nvPr>
            <p:ph idx="1"/>
          </p:nvPr>
        </p:nvSpPr>
        <p:spPr>
          <a:xfrm>
            <a:off x="1097280" y="1845734"/>
            <a:ext cx="4734353" cy="4023360"/>
          </a:xfrm>
        </p:spPr>
        <p:txBody>
          <a:bodyPr>
            <a:normAutofit/>
          </a:bodyPr>
          <a:lstStyle/>
          <a:p>
            <a:r>
              <a:rPr lang="en-US" sz="3600" b="1" dirty="0" smtClean="0">
                <a:solidFill>
                  <a:srgbClr val="C00000"/>
                </a:solidFill>
              </a:rPr>
              <a:t>He is not alone- and neither are we.</a:t>
            </a:r>
            <a:endParaRPr lang="en-US" sz="3600" b="1" dirty="0">
              <a:solidFill>
                <a:srgbClr val="C00000"/>
              </a:solidFill>
            </a:endParaRPr>
          </a:p>
        </p:txBody>
      </p:sp>
      <p:pic>
        <p:nvPicPr>
          <p:cNvPr id="7170" name="Picture 2" descr="https://s-media-cache-ak0.pinimg.com/236x/3b/e0/3b/3be03b15c5bbbc156312fe064d8a7c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79" y="1737360"/>
            <a:ext cx="3857275" cy="464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546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photos.jibble.org/Places/Wales/Gwehelog%20in%20Wales/Sun_Rays_Breaking_Through_Clouds_In_Wales_A8V95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381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8824" y="4109423"/>
            <a:ext cx="3810622" cy="1450757"/>
          </a:xfrm>
        </p:spPr>
        <p:txBody>
          <a:bodyPr>
            <a:normAutofit fontScale="90000"/>
          </a:bodyPr>
          <a:lstStyle/>
          <a:p>
            <a:r>
              <a:rPr lang="en-US" sz="8000" b="1" dirty="0" smtClean="0">
                <a:solidFill>
                  <a:schemeClr val="bg1"/>
                </a:solidFill>
              </a:rPr>
              <a:t>Elder Holland</a:t>
            </a:r>
            <a:endParaRPr lang="en-US" sz="8000" b="1" dirty="0">
              <a:solidFill>
                <a:schemeClr val="bg1"/>
              </a:solidFill>
            </a:endParaRPr>
          </a:p>
        </p:txBody>
      </p:sp>
      <p:sp>
        <p:nvSpPr>
          <p:cNvPr id="3" name="Content Placeholder 2"/>
          <p:cNvSpPr>
            <a:spLocks noGrp="1"/>
          </p:cNvSpPr>
          <p:nvPr>
            <p:ph idx="1"/>
          </p:nvPr>
        </p:nvSpPr>
        <p:spPr>
          <a:xfrm>
            <a:off x="3564294" y="2228849"/>
            <a:ext cx="8378890" cy="4609323"/>
          </a:xfrm>
        </p:spPr>
        <p:txBody>
          <a:bodyPr>
            <a:normAutofit fontScale="92500"/>
          </a:bodyPr>
          <a:lstStyle/>
          <a:p>
            <a:r>
              <a:rPr lang="en-US" sz="3100" b="1" dirty="0">
                <a:solidFill>
                  <a:schemeClr val="bg1"/>
                </a:solidFill>
                <a:effectLst>
                  <a:outerShdw blurRad="38100" dist="38100" dir="2700000" algn="tl">
                    <a:srgbClr val="000000">
                      <a:alpha val="43137"/>
                    </a:srgbClr>
                  </a:outerShdw>
                </a:effectLst>
              </a:rPr>
              <a:t>“In the gospel of Jesus Christ you have help from both sides of the veil and you must never forget that. </a:t>
            </a:r>
            <a:endParaRPr lang="en-US" sz="3100" b="1" dirty="0" smtClean="0">
              <a:solidFill>
                <a:schemeClr val="bg1"/>
              </a:solidFill>
              <a:effectLst>
                <a:outerShdw blurRad="38100" dist="38100" dir="2700000" algn="tl">
                  <a:srgbClr val="000000">
                    <a:alpha val="43137"/>
                  </a:srgbClr>
                </a:outerShdw>
              </a:effectLst>
            </a:endParaRPr>
          </a:p>
          <a:p>
            <a:r>
              <a:rPr lang="en-US" sz="3100" b="1" dirty="0" smtClean="0">
                <a:solidFill>
                  <a:schemeClr val="bg1"/>
                </a:solidFill>
                <a:effectLst>
                  <a:outerShdw blurRad="38100" dist="38100" dir="2700000" algn="tl">
                    <a:srgbClr val="000000">
                      <a:alpha val="43137"/>
                    </a:srgbClr>
                  </a:outerShdw>
                </a:effectLst>
              </a:rPr>
              <a:t>When </a:t>
            </a:r>
            <a:r>
              <a:rPr lang="en-US" sz="3100" b="1" dirty="0">
                <a:solidFill>
                  <a:schemeClr val="bg1"/>
                </a:solidFill>
                <a:effectLst>
                  <a:outerShdw blurRad="38100" dist="38100" dir="2700000" algn="tl">
                    <a:srgbClr val="000000">
                      <a:alpha val="43137"/>
                    </a:srgbClr>
                  </a:outerShdw>
                </a:effectLst>
              </a:rPr>
              <a:t>disappointment and discouragement strike—and they will—you remember and never forget that if our eyes could be opened we would see horses and chariots of fire as far as the eye can see riding at reckless speed to come to our protection. </a:t>
            </a:r>
            <a:endParaRPr lang="en-US" sz="3100" b="1" dirty="0" smtClean="0">
              <a:solidFill>
                <a:schemeClr val="bg1"/>
              </a:solidFill>
              <a:effectLst>
                <a:outerShdw blurRad="38100" dist="38100" dir="2700000" algn="tl">
                  <a:srgbClr val="000000">
                    <a:alpha val="43137"/>
                  </a:srgbClr>
                </a:outerShdw>
              </a:effectLst>
            </a:endParaRPr>
          </a:p>
          <a:p>
            <a:r>
              <a:rPr lang="en-US" sz="3100" b="1" dirty="0" smtClean="0">
                <a:solidFill>
                  <a:schemeClr val="bg1"/>
                </a:solidFill>
                <a:effectLst>
                  <a:outerShdw blurRad="38100" dist="38100" dir="2700000" algn="tl">
                    <a:srgbClr val="000000">
                      <a:alpha val="43137"/>
                    </a:srgbClr>
                  </a:outerShdw>
                </a:effectLst>
              </a:rPr>
              <a:t>They </a:t>
            </a:r>
            <a:r>
              <a:rPr lang="en-US" sz="3100" b="1" dirty="0">
                <a:solidFill>
                  <a:schemeClr val="bg1"/>
                </a:solidFill>
                <a:effectLst>
                  <a:outerShdw blurRad="38100" dist="38100" dir="2700000" algn="tl">
                    <a:srgbClr val="000000">
                      <a:alpha val="43137"/>
                    </a:srgbClr>
                  </a:outerShdw>
                </a:effectLst>
              </a:rPr>
              <a:t>will always be there, these armies of heaven, in defense of Abraham’s seed” </a:t>
            </a:r>
            <a:endParaRPr lang="en-US" sz="3100" b="1" dirty="0" smtClean="0">
              <a:solidFill>
                <a:schemeClr val="bg1"/>
              </a:solidFill>
              <a:effectLst>
                <a:outerShdw blurRad="38100" dist="38100" dir="2700000" algn="tl">
                  <a:srgbClr val="000000">
                    <a:alpha val="43137"/>
                  </a:srgbClr>
                </a:outerShdw>
              </a:effectLst>
            </a:endParaRPr>
          </a:p>
          <a:p>
            <a:r>
              <a:rPr lang="en-US" dirty="0" smtClean="0">
                <a:solidFill>
                  <a:schemeClr val="bg1"/>
                </a:solidFill>
                <a:effectLst>
                  <a:outerShdw blurRad="38100" dist="38100" dir="2700000" algn="tl">
                    <a:srgbClr val="000000">
                      <a:alpha val="43137"/>
                    </a:srgbClr>
                  </a:outerShdw>
                </a:effectLst>
              </a:rPr>
              <a:t>(</a:t>
            </a:r>
            <a:r>
              <a:rPr lang="en-US" dirty="0">
                <a:solidFill>
                  <a:schemeClr val="bg1"/>
                </a:solidFill>
                <a:effectLst>
                  <a:outerShdw blurRad="38100" dist="38100" dir="2700000" algn="tl">
                    <a:srgbClr val="000000">
                      <a:alpha val="43137"/>
                    </a:srgbClr>
                  </a:outerShdw>
                </a:effectLst>
              </a:rPr>
              <a:t>Jeffrey R. Holland, 1980, 15). Times of Trouble,” New Era,</a:t>
            </a:r>
          </a:p>
          <a:p>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765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4496</TotalTime>
  <Words>231</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I Will Not Leave Thee</vt:lpstr>
      <vt:lpstr>Texting Tips for Seniors</vt:lpstr>
      <vt:lpstr>Elisha Prophet Principle #1</vt:lpstr>
      <vt:lpstr>Prophet Principle #2</vt:lpstr>
      <vt:lpstr>Prophet Principle #3</vt:lpstr>
      <vt:lpstr>Prophet Principle #4</vt:lpstr>
      <vt:lpstr>Prophet Principle #5</vt:lpstr>
      <vt:lpstr>Prophet Principle #6</vt:lpstr>
      <vt:lpstr>Elder Holland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Will Not Leave Thee</dc:title>
  <dc:creator>Kevin Hinckley</dc:creator>
  <cp:lastModifiedBy>Kevin Hinckley</cp:lastModifiedBy>
  <cp:revision>15</cp:revision>
  <dcterms:created xsi:type="dcterms:W3CDTF">2015-01-21T18:58:09Z</dcterms:created>
  <dcterms:modified xsi:type="dcterms:W3CDTF">2015-01-24T21:54:59Z</dcterms:modified>
</cp:coreProperties>
</file>