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7"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63546-5474-4EAC-9F17-C663D77BBE2C}" type="datetimeFigureOut">
              <a:rPr lang="en-US" smtClean="0"/>
              <a:t>10/27/2013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B41515-A63A-4D4C-BF70-0DD47742A50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41515-A63A-4D4C-BF70-0DD47742A50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41515-A63A-4D4C-BF70-0DD47742A50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41515-A63A-4D4C-BF70-0DD47742A50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41515-A63A-4D4C-BF70-0DD47742A50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41515-A63A-4D4C-BF70-0DD47742A50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B41515-A63A-4D4C-BF70-0DD47742A506}"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57BDB14-10F7-4006-AE45-828C9993DF4D}" type="datetimeFigureOut">
              <a:rPr lang="en-US" smtClean="0"/>
              <a:t>10/27/2013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225F926-7872-46A3-9EFB-184BA5C12B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7BDB14-10F7-4006-AE45-828C9993DF4D}"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7BDB14-10F7-4006-AE45-828C9993DF4D}"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7BDB14-10F7-4006-AE45-828C9993DF4D}"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7BDB14-10F7-4006-AE45-828C9993DF4D}"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7BDB14-10F7-4006-AE45-828C9993DF4D}"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57BDB14-10F7-4006-AE45-828C9993DF4D}" type="datetimeFigureOut">
              <a:rPr lang="en-US" smtClean="0"/>
              <a:t>10/27/2013</a:t>
            </a:fld>
            <a:endParaRPr lang="en-US"/>
          </a:p>
        </p:txBody>
      </p:sp>
      <p:sp>
        <p:nvSpPr>
          <p:cNvPr id="27" name="Slide Number Placeholder 26"/>
          <p:cNvSpPr>
            <a:spLocks noGrp="1"/>
          </p:cNvSpPr>
          <p:nvPr>
            <p:ph type="sldNum" sz="quarter" idx="11"/>
          </p:nvPr>
        </p:nvSpPr>
        <p:spPr/>
        <p:txBody>
          <a:bodyPr rtlCol="0"/>
          <a:lstStyle/>
          <a:p>
            <a:fld id="{E225F926-7872-46A3-9EFB-184BA5C12B8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57BDB14-10F7-4006-AE45-828C9993DF4D}" type="datetimeFigureOut">
              <a:rPr lang="en-US" smtClean="0"/>
              <a:t>10/27/2013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225F926-7872-46A3-9EFB-184BA5C12B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BDB14-10F7-4006-AE45-828C9993DF4D}" type="datetimeFigureOut">
              <a:rPr lang="en-US" smtClean="0"/>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7BDB14-10F7-4006-AE45-828C9993DF4D}"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7BDB14-10F7-4006-AE45-828C9993DF4D}"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5F926-7872-46A3-9EFB-184BA5C12B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57BDB14-10F7-4006-AE45-828C9993DF4D}" type="datetimeFigureOut">
              <a:rPr lang="en-US" smtClean="0"/>
              <a:t>10/27/2013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225F926-7872-46A3-9EFB-184BA5C12B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Diego Velázquez, Joseph’s Bloody Coat Brought to Jacob; 1630, Oil on canvas, Monastery of San Lorenzo de El Escorial"/>
          <p:cNvPicPr>
            <a:picLocks noChangeAspect="1" noChangeArrowheads="1"/>
          </p:cNvPicPr>
          <p:nvPr/>
        </p:nvPicPr>
        <p:blipFill>
          <a:blip r:embed="rId3" cstate="print"/>
          <a:srcRect/>
          <a:stretch>
            <a:fillRect/>
          </a:stretch>
        </p:blipFill>
        <p:spPr bwMode="auto">
          <a:xfrm>
            <a:off x="0" y="-73763"/>
            <a:ext cx="9144000" cy="7007963"/>
          </a:xfrm>
          <a:prstGeom prst="rect">
            <a:avLst/>
          </a:prstGeom>
          <a:noFill/>
        </p:spPr>
      </p:pic>
      <p:sp>
        <p:nvSpPr>
          <p:cNvPr id="2" name="Title 1"/>
          <p:cNvSpPr>
            <a:spLocks noGrp="1"/>
          </p:cNvSpPr>
          <p:nvPr>
            <p:ph type="ctrTitle"/>
          </p:nvPr>
        </p:nvSpPr>
        <p:spPr>
          <a:xfrm>
            <a:off x="457200" y="-457200"/>
            <a:ext cx="8458200" cy="1470025"/>
          </a:xfrm>
        </p:spPr>
        <p:txBody>
          <a:bodyPr>
            <a:normAutofit/>
          </a:bodyPr>
          <a:lstStyle/>
          <a:p>
            <a:pPr algn="r"/>
            <a:r>
              <a:rPr lang="en-US" sz="6000" b="1" dirty="0" smtClean="0">
                <a:effectLst>
                  <a:outerShdw blurRad="38100" dist="38100" dir="2700000" algn="tl">
                    <a:srgbClr val="000000">
                      <a:alpha val="43137"/>
                    </a:srgbClr>
                  </a:outerShdw>
                </a:effectLst>
              </a:rPr>
              <a:t>Joseph</a:t>
            </a:r>
            <a:endParaRPr lang="en-US" sz="6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1st-art-gallery.com/thumbnail/237512/1/Joseph-Sold-Into-Egypt.jpg"/>
          <p:cNvPicPr>
            <a:picLocks noChangeAspect="1" noChangeArrowheads="1"/>
          </p:cNvPicPr>
          <p:nvPr/>
        </p:nvPicPr>
        <p:blipFill>
          <a:blip r:embed="rId3" cstate="print"/>
          <a:srcRect/>
          <a:stretch>
            <a:fillRect/>
          </a:stretch>
        </p:blipFill>
        <p:spPr bwMode="auto">
          <a:xfrm>
            <a:off x="-1" y="0"/>
            <a:ext cx="9226007" cy="6858000"/>
          </a:xfrm>
          <a:prstGeom prst="rect">
            <a:avLst/>
          </a:prstGeom>
          <a:noFill/>
        </p:spPr>
      </p:pic>
      <p:sp>
        <p:nvSpPr>
          <p:cNvPr id="2" name="Title 1"/>
          <p:cNvSpPr>
            <a:spLocks noGrp="1"/>
          </p:cNvSpPr>
          <p:nvPr>
            <p:ph type="title"/>
          </p:nvPr>
        </p:nvSpPr>
        <p:spPr>
          <a:xfrm>
            <a:off x="685800" y="0"/>
            <a:ext cx="8229600" cy="1066800"/>
          </a:xfrm>
        </p:spPr>
        <p:txBody>
          <a:bodyPr>
            <a:normAutofit/>
          </a:bodyPr>
          <a:lstStyle/>
          <a:p>
            <a:pPr algn="ctr"/>
            <a:r>
              <a:rPr lang="en-US" sz="5400" b="1" dirty="0" smtClean="0"/>
              <a:t>Joseph</a:t>
            </a:r>
            <a:endParaRPr lang="en-US" sz="5400" b="1" dirty="0"/>
          </a:p>
        </p:txBody>
      </p:sp>
      <p:sp>
        <p:nvSpPr>
          <p:cNvPr id="3" name="Content Placeholder 2"/>
          <p:cNvSpPr>
            <a:spLocks noGrp="1"/>
          </p:cNvSpPr>
          <p:nvPr>
            <p:ph idx="1"/>
          </p:nvPr>
        </p:nvSpPr>
        <p:spPr>
          <a:xfrm>
            <a:off x="3581400" y="5922264"/>
            <a:ext cx="4038600" cy="1926336"/>
          </a:xfrm>
        </p:spPr>
        <p:txBody>
          <a:bodyPr>
            <a:normAutofit/>
          </a:bodyPr>
          <a:lstStyle/>
          <a:p>
            <a:pPr>
              <a:buNone/>
            </a:pPr>
            <a:r>
              <a:rPr lang="en-US" sz="5400" b="1" dirty="0" smtClean="0"/>
              <a:t>Genesis 37</a:t>
            </a:r>
            <a:endParaRPr lang="en-US" sz="5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Hugh </a:t>
            </a:r>
            <a:r>
              <a:rPr lang="en-US" dirty="0" err="1" smtClean="0"/>
              <a:t>Nibley</a:t>
            </a:r>
            <a:endParaRPr lang="en-US" dirty="0"/>
          </a:p>
        </p:txBody>
      </p:sp>
      <p:sp>
        <p:nvSpPr>
          <p:cNvPr id="3" name="Content Placeholder 2"/>
          <p:cNvSpPr>
            <a:spLocks noGrp="1"/>
          </p:cNvSpPr>
          <p:nvPr>
            <p:ph idx="1"/>
          </p:nvPr>
        </p:nvSpPr>
        <p:spPr>
          <a:xfrm>
            <a:off x="457200" y="1752600"/>
            <a:ext cx="8229600" cy="4821936"/>
          </a:xfrm>
        </p:spPr>
        <p:txBody>
          <a:bodyPr>
            <a:normAutofit fontScale="85000" lnSpcReduction="10000"/>
          </a:bodyPr>
          <a:lstStyle/>
          <a:p>
            <a:pPr>
              <a:buNone/>
            </a:pPr>
            <a:r>
              <a:rPr lang="en-US" dirty="0" smtClean="0"/>
              <a:t>Here we have “I detect, I perceive, I note.” (He’s blind, you see.) “the odor, the spirit, the smell of Joseph, if you do not think me out of my head from old age and a bit barmy.” </a:t>
            </a:r>
            <a:endParaRPr lang="en-US" dirty="0" smtClean="0"/>
          </a:p>
          <a:p>
            <a:pPr>
              <a:buNone/>
            </a:pPr>
            <a:r>
              <a:rPr lang="en-US" dirty="0" smtClean="0"/>
              <a:t>It </a:t>
            </a:r>
            <a:r>
              <a:rPr lang="en-US" dirty="0" smtClean="0"/>
              <a:t>talks about the spirit that is in it, the east wind that has brought it, etc. And this is a very important thing: “When they placed it upon the face of Jacob, he smelled also the smell of the Garden of Eden. For behold there is not in all the earth another garment that has that smell in it.” </a:t>
            </a:r>
            <a:endParaRPr lang="en-US" dirty="0" smtClean="0"/>
          </a:p>
          <a:p>
            <a:pPr>
              <a:buNone/>
            </a:pPr>
            <a:r>
              <a:rPr lang="en-US" b="1" dirty="0" smtClean="0"/>
              <a:t>This </a:t>
            </a:r>
            <a:r>
              <a:rPr lang="en-US" b="1" dirty="0" smtClean="0"/>
              <a:t>is a unique thing; this is the garment.</a:t>
            </a:r>
            <a:r>
              <a:rPr lang="en-US" dirty="0" smtClean="0"/>
              <a:t>“For there is not in any other garment on earth of the winds of the garden of Eden, unless it is in this one garment.” So you can see why the brethren were so jealous; it was the garment of the priesthood</a:t>
            </a:r>
            <a:r>
              <a:rPr lang="en-US" dirty="0" smtClean="0"/>
              <a:t>.</a:t>
            </a:r>
            <a:r>
              <a:rPr lang="en-US" dirty="0" smtClean="0"/>
              <a:t> </a:t>
            </a:r>
            <a:r>
              <a:rPr lang="en-US" sz="1500" dirty="0" smtClean="0"/>
              <a:t>Teachings of the Book of Mormon, vol. 3, 51-52 </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Joseph Prevails</a:t>
            </a:r>
            <a:endParaRPr lang="en-US" b="1" dirty="0">
              <a:solidFill>
                <a:srgbClr val="7030A0"/>
              </a:solidFill>
            </a:endParaRPr>
          </a:p>
        </p:txBody>
      </p:sp>
      <p:sp>
        <p:nvSpPr>
          <p:cNvPr id="3" name="Content Placeholder 2"/>
          <p:cNvSpPr>
            <a:spLocks noGrp="1"/>
          </p:cNvSpPr>
          <p:nvPr>
            <p:ph idx="1"/>
          </p:nvPr>
        </p:nvSpPr>
        <p:spPr>
          <a:xfrm>
            <a:off x="457200" y="2249424"/>
            <a:ext cx="4191000" cy="4325112"/>
          </a:xfrm>
        </p:spPr>
        <p:txBody>
          <a:bodyPr/>
          <a:lstStyle/>
          <a:p>
            <a:pPr>
              <a:buNone/>
            </a:pPr>
            <a:r>
              <a:rPr lang="en-US" b="1" dirty="0" smtClean="0">
                <a:solidFill>
                  <a:srgbClr val="C00000"/>
                </a:solidFill>
              </a:rPr>
              <a:t>Genesis 41</a:t>
            </a:r>
            <a:endParaRPr lang="en-US" b="1" dirty="0">
              <a:solidFill>
                <a:srgbClr val="C00000"/>
              </a:solidFill>
            </a:endParaRPr>
          </a:p>
        </p:txBody>
      </p:sp>
      <p:pic>
        <p:nvPicPr>
          <p:cNvPr id="37890" name="Picture 2" descr="http://joyfulpapist.files.wordpress.com/2010/12/joseph.jpg"/>
          <p:cNvPicPr>
            <a:picLocks noChangeAspect="1" noChangeArrowheads="1"/>
          </p:cNvPicPr>
          <p:nvPr/>
        </p:nvPicPr>
        <p:blipFill>
          <a:blip r:embed="rId3" cstate="print"/>
          <a:srcRect/>
          <a:stretch>
            <a:fillRect/>
          </a:stretch>
        </p:blipFill>
        <p:spPr bwMode="auto">
          <a:xfrm>
            <a:off x="2895600" y="2286000"/>
            <a:ext cx="5791200"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Repentance…</a:t>
            </a:r>
            <a:endParaRPr lang="en-US" b="1" dirty="0">
              <a:solidFill>
                <a:schemeClr val="tx1"/>
              </a:solidFill>
            </a:endParaRPr>
          </a:p>
        </p:txBody>
      </p:sp>
      <p:sp>
        <p:nvSpPr>
          <p:cNvPr id="3" name="Content Placeholder 2"/>
          <p:cNvSpPr>
            <a:spLocks noGrp="1"/>
          </p:cNvSpPr>
          <p:nvPr>
            <p:ph idx="1"/>
          </p:nvPr>
        </p:nvSpPr>
        <p:spPr>
          <a:xfrm>
            <a:off x="457200" y="2249424"/>
            <a:ext cx="4114800" cy="4325112"/>
          </a:xfrm>
        </p:spPr>
        <p:txBody>
          <a:bodyPr>
            <a:normAutofit/>
          </a:bodyPr>
          <a:lstStyle/>
          <a:p>
            <a:pPr>
              <a:buNone/>
            </a:pPr>
            <a:r>
              <a:rPr lang="en-US" sz="4400" b="1" dirty="0" smtClean="0">
                <a:solidFill>
                  <a:srgbClr val="C00000"/>
                </a:solidFill>
              </a:rPr>
              <a:t>Genesis 42</a:t>
            </a:r>
            <a:endParaRPr lang="en-US" sz="4400" b="1" dirty="0">
              <a:solidFill>
                <a:srgbClr val="C00000"/>
              </a:solidFill>
            </a:endParaRPr>
          </a:p>
        </p:txBody>
      </p:sp>
      <p:pic>
        <p:nvPicPr>
          <p:cNvPr id="35842" name="Picture 2" descr="http://newsyoucanbelieve.com/bible/wp-content/uploads/2011/02/jacob-sees-joseph-again-in-egypt.jpg"/>
          <p:cNvPicPr>
            <a:picLocks noChangeAspect="1" noChangeArrowheads="1"/>
          </p:cNvPicPr>
          <p:nvPr/>
        </p:nvPicPr>
        <p:blipFill>
          <a:blip r:embed="rId3" cstate="print"/>
          <a:srcRect/>
          <a:stretch>
            <a:fillRect/>
          </a:stretch>
        </p:blipFill>
        <p:spPr bwMode="auto">
          <a:xfrm>
            <a:off x="4267200" y="1066800"/>
            <a:ext cx="4524060" cy="5486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Reconciled</a:t>
            </a:r>
            <a:endParaRPr lang="en-US" sz="6000" b="1" dirty="0"/>
          </a:p>
        </p:txBody>
      </p:sp>
      <p:sp>
        <p:nvSpPr>
          <p:cNvPr id="3" name="Content Placeholder 2"/>
          <p:cNvSpPr>
            <a:spLocks noGrp="1"/>
          </p:cNvSpPr>
          <p:nvPr>
            <p:ph idx="1"/>
          </p:nvPr>
        </p:nvSpPr>
        <p:spPr>
          <a:xfrm>
            <a:off x="76200" y="2249424"/>
            <a:ext cx="8229600" cy="4325112"/>
          </a:xfrm>
        </p:spPr>
        <p:txBody>
          <a:bodyPr>
            <a:normAutofit/>
          </a:bodyPr>
          <a:lstStyle/>
          <a:p>
            <a:pPr>
              <a:buNone/>
            </a:pPr>
            <a:r>
              <a:rPr lang="en-US" sz="4800" b="1" dirty="0" smtClean="0">
                <a:solidFill>
                  <a:srgbClr val="C00000"/>
                </a:solidFill>
              </a:rPr>
              <a:t>Genesis 45</a:t>
            </a:r>
            <a:endParaRPr lang="en-US" sz="4800" b="1" dirty="0">
              <a:solidFill>
                <a:srgbClr val="C00000"/>
              </a:solidFill>
            </a:endParaRPr>
          </a:p>
        </p:txBody>
      </p:sp>
      <p:pic>
        <p:nvPicPr>
          <p:cNvPr id="29698" name="Picture 2" descr="http://www.free-minds.org/sites/default/files/images/israel/_joseph_brothers.jpg"/>
          <p:cNvPicPr>
            <a:picLocks noChangeAspect="1" noChangeArrowheads="1"/>
          </p:cNvPicPr>
          <p:nvPr/>
        </p:nvPicPr>
        <p:blipFill>
          <a:blip r:embed="rId3" cstate="print"/>
          <a:srcRect/>
          <a:stretch>
            <a:fillRect/>
          </a:stretch>
        </p:blipFill>
        <p:spPr bwMode="auto">
          <a:xfrm>
            <a:off x="4343400" y="2286000"/>
            <a:ext cx="4238625" cy="32004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768</TotalTime>
  <Words>141</Words>
  <Application>Microsoft Office PowerPoint</Application>
  <PresentationFormat>On-screen Show (4:3)</PresentationFormat>
  <Paragraphs>19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Joseph</vt:lpstr>
      <vt:lpstr>Joseph</vt:lpstr>
      <vt:lpstr>Hugh Nibley</vt:lpstr>
      <vt:lpstr>Joseph Prevails</vt:lpstr>
      <vt:lpstr>Repentance…</vt:lpstr>
      <vt:lpstr>Reconciled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dc:title>
  <dc:creator>Kevin</dc:creator>
  <cp:lastModifiedBy>Kevin</cp:lastModifiedBy>
  <cp:revision>20</cp:revision>
  <dcterms:created xsi:type="dcterms:W3CDTF">2013-10-27T14:59:42Z</dcterms:created>
  <dcterms:modified xsi:type="dcterms:W3CDTF">2013-10-28T03:48:41Z</dcterms:modified>
</cp:coreProperties>
</file>