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9" r:id="rId4"/>
    <p:sldId id="258" r:id="rId5"/>
    <p:sldId id="260" r:id="rId6"/>
    <p:sldId id="261" r:id="rId7"/>
    <p:sldId id="263" r:id="rId8"/>
    <p:sldId id="26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AFFCD-8755-4868-B32F-FD306ED22D1C}" type="datetimeFigureOut">
              <a:rPr lang="en-US" smtClean="0"/>
              <a:pPr/>
              <a:t>10/13/2013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50286-E3DE-4F50-B83A-9A7B0686AD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C50286-E3DE-4F50-B83A-9A7B0686AD1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C50286-E3DE-4F50-B83A-9A7B0686AD1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A607E-5084-4E13-B612-BDF1D8A1540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C50286-E3DE-4F50-B83A-9A7B0686AD1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C50286-E3DE-4F50-B83A-9A7B0686AD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C50286-E3DE-4F50-B83A-9A7B0686AD1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C50286-E3DE-4F50-B83A-9A7B0686AD1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C50286-E3DE-4F50-B83A-9A7B0686AD1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C50286-E3DE-4F50-B83A-9A7B0686AD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C3B2697-748C-40E0-8D6B-74029991BF5B}" type="datetimeFigureOut">
              <a:rPr lang="en-US" smtClean="0"/>
              <a:pPr/>
              <a:t>10/13/2013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771039A-A865-4FE6-B4D3-05C85752C7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3B2697-748C-40E0-8D6B-74029991BF5B}" type="datetimeFigureOut">
              <a:rPr lang="en-US" smtClean="0"/>
              <a:pPr/>
              <a:t>10/13/2013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771039A-A865-4FE6-B4D3-05C85752C7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3B2697-748C-40E0-8D6B-74029991BF5B}" type="datetimeFigureOut">
              <a:rPr lang="en-US" smtClean="0"/>
              <a:pPr/>
              <a:t>10/13/2013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771039A-A865-4FE6-B4D3-05C85752C7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3B2697-748C-40E0-8D6B-74029991BF5B}" type="datetimeFigureOut">
              <a:rPr lang="en-US" smtClean="0"/>
              <a:pPr/>
              <a:t>10/13/2013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771039A-A865-4FE6-B4D3-05C85752C78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C3B2697-748C-40E0-8D6B-74029991BF5B}" type="datetimeFigureOut">
              <a:rPr lang="en-US" smtClean="0"/>
              <a:pPr/>
              <a:t>10/13/2013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771039A-A865-4FE6-B4D3-05C85752C78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3B2697-748C-40E0-8D6B-74029991BF5B}" type="datetimeFigureOut">
              <a:rPr lang="en-US" smtClean="0"/>
              <a:pPr/>
              <a:t>10/13/2013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771039A-A865-4FE6-B4D3-05C85752C78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C3B2697-748C-40E0-8D6B-74029991BF5B}" type="datetimeFigureOut">
              <a:rPr lang="en-US" smtClean="0"/>
              <a:pPr/>
              <a:t>10/13/2013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771039A-A865-4FE6-B4D3-05C85752C7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C3B2697-748C-40E0-8D6B-74029991BF5B}" type="datetimeFigureOut">
              <a:rPr lang="en-US" smtClean="0"/>
              <a:pPr/>
              <a:t>10/13/2013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771039A-A865-4FE6-B4D3-05C85752C78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C3B2697-748C-40E0-8D6B-74029991BF5B}" type="datetimeFigureOut">
              <a:rPr lang="en-US" smtClean="0"/>
              <a:pPr/>
              <a:t>10/13/2013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771039A-A865-4FE6-B4D3-05C85752C7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C3B2697-748C-40E0-8D6B-74029991BF5B}" type="datetimeFigureOut">
              <a:rPr lang="en-US" smtClean="0"/>
              <a:pPr/>
              <a:t>10/13/2013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771039A-A865-4FE6-B4D3-05C85752C7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C3B2697-748C-40E0-8D6B-74029991BF5B}" type="datetimeFigureOut">
              <a:rPr lang="en-US" smtClean="0"/>
              <a:pPr/>
              <a:t>10/13/2013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771039A-A865-4FE6-B4D3-05C85752C78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C3B2697-748C-40E0-8D6B-74029991BF5B}" type="datetimeFigureOut">
              <a:rPr lang="en-US" smtClean="0"/>
              <a:pPr/>
              <a:t>10/13/2013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771039A-A865-4FE6-B4D3-05C85752C7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b/b1/JvFuhrichJosephRachel.jpg"/>
          <p:cNvPicPr>
            <a:picLocks noChangeAspect="1" noChangeArrowheads="1"/>
          </p:cNvPicPr>
          <p:nvPr/>
        </p:nvPicPr>
        <p:blipFill>
          <a:blip r:embed="rId3" cstate="print"/>
          <a:srcRect/>
          <a:stretch>
            <a:fillRect/>
          </a:stretch>
        </p:blipFill>
        <p:spPr bwMode="auto">
          <a:xfrm>
            <a:off x="0" y="0"/>
            <a:ext cx="9802906" cy="6858000"/>
          </a:xfrm>
          <a:prstGeom prst="rect">
            <a:avLst/>
          </a:prstGeom>
          <a:noFill/>
        </p:spPr>
      </p:pic>
      <p:sp>
        <p:nvSpPr>
          <p:cNvPr id="2" name="Title 1"/>
          <p:cNvSpPr>
            <a:spLocks noGrp="1"/>
          </p:cNvSpPr>
          <p:nvPr>
            <p:ph type="ctrTitle"/>
          </p:nvPr>
        </p:nvSpPr>
        <p:spPr>
          <a:xfrm>
            <a:off x="1066800" y="5714038"/>
            <a:ext cx="7772400" cy="839162"/>
          </a:xfrm>
        </p:spPr>
        <p:txBody>
          <a:bodyPr>
            <a:noAutofit/>
          </a:bodyPr>
          <a:lstStyle/>
          <a:p>
            <a:r>
              <a:rPr lang="en-US" sz="6600" dirty="0" smtClean="0">
                <a:solidFill>
                  <a:schemeClr val="bg1"/>
                </a:solidFill>
              </a:rPr>
              <a:t>Covenants</a:t>
            </a:r>
            <a:endParaRPr lang="en-US" sz="6600" dirty="0">
              <a:solidFill>
                <a:schemeClr val="bg1"/>
              </a:solidFill>
            </a:endParaRPr>
          </a:p>
        </p:txBody>
      </p:sp>
      <p:sp>
        <p:nvSpPr>
          <p:cNvPr id="3" name="Subtitle 2"/>
          <p:cNvSpPr>
            <a:spLocks noGrp="1"/>
          </p:cNvSpPr>
          <p:nvPr>
            <p:ph type="subTitle" idx="1"/>
          </p:nvPr>
        </p:nvSpPr>
        <p:spPr>
          <a:xfrm>
            <a:off x="5867400" y="152400"/>
            <a:ext cx="3124200" cy="1199704"/>
          </a:xfrm>
        </p:spPr>
        <p:txBody>
          <a:bodyPr/>
          <a:lstStyle/>
          <a:p>
            <a:r>
              <a:rPr lang="en-US" dirty="0" smtClean="0">
                <a:solidFill>
                  <a:srgbClr val="FF0000"/>
                </a:solidFill>
              </a:rPr>
              <a:t>Abraham, Isaac, and Jacob</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ntent.gif"/>
          <p:cNvPicPr>
            <a:picLocks noGrp="1" noChangeAspect="1"/>
          </p:cNvPicPr>
          <p:nvPr>
            <p:ph idx="1"/>
          </p:nvPr>
        </p:nvPicPr>
        <p:blipFill>
          <a:blip r:embed="rId3" cstate="print"/>
          <a:stretch>
            <a:fillRect/>
          </a:stretch>
        </p:blipFill>
        <p:spPr>
          <a:xfrm>
            <a:off x="195285" y="2209800"/>
            <a:ext cx="8723147" cy="2743200"/>
          </a:xfrm>
        </p:spPr>
      </p:pic>
      <p:sp>
        <p:nvSpPr>
          <p:cNvPr id="3" name="Title 2"/>
          <p:cNvSpPr>
            <a:spLocks noGrp="1"/>
          </p:cNvSpPr>
          <p:nvPr>
            <p:ph type="title"/>
          </p:nvPr>
        </p:nvSpPr>
        <p:spPr/>
        <p:txBody>
          <a:bodyPr>
            <a:normAutofit/>
          </a:bodyPr>
          <a:lstStyle/>
          <a:p>
            <a:r>
              <a:rPr lang="en-US" sz="5400" dirty="0" smtClean="0">
                <a:solidFill>
                  <a:srgbClr val="C00000"/>
                </a:solidFill>
              </a:rPr>
              <a:t>Scene from my office…</a:t>
            </a:r>
            <a:endParaRPr lang="en-US" sz="5400" dirty="0">
              <a:solidFill>
                <a:srgbClr val="C00000"/>
              </a:solidFill>
            </a:endParaRPr>
          </a:p>
        </p:txBody>
      </p:sp>
      <p:sp>
        <p:nvSpPr>
          <p:cNvPr id="2050" name="AutoShape 2" descr="October 9th 2013 - Baby Blues,Rick Kirkm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124200" y="1981200"/>
            <a:ext cx="29718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1981200"/>
            <a:ext cx="29718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grpId="0" nodeType="clickEffect">
                                  <p:stCondLst>
                                    <p:cond delay="0"/>
                                  </p:stCondLst>
                                  <p:childTnLst>
                                    <p:anim calcmode="lin" valueType="num">
                                      <p:cBhvr>
                                        <p:cTn id="6" dur="1000"/>
                                        <p:tgtEl>
                                          <p:spTgt spid="6"/>
                                        </p:tgtEl>
                                        <p:attrNameLst>
                                          <p:attrName>ppt_x</p:attrName>
                                        </p:attrNameLst>
                                      </p:cBhvr>
                                      <p:tavLst>
                                        <p:tav tm="0">
                                          <p:val>
                                            <p:strVal val="ppt_x"/>
                                          </p:val>
                                        </p:tav>
                                        <p:tav tm="100000">
                                          <p:val>
                                            <p:strVal val="ppt_x-.2"/>
                                          </p:val>
                                        </p:tav>
                                      </p:tavLst>
                                    </p:anim>
                                    <p:anim calcmode="lin" valueType="num">
                                      <p:cBhvr>
                                        <p:cTn id="7" dur="1000"/>
                                        <p:tgtEl>
                                          <p:spTgt spid="6"/>
                                        </p:tgtEl>
                                        <p:attrNameLst>
                                          <p:attrName>ppt_y</p:attrName>
                                        </p:attrNameLst>
                                      </p:cBhvr>
                                      <p:tavLst>
                                        <p:tav tm="0">
                                          <p:val>
                                            <p:strVal val="ppt_y"/>
                                          </p:val>
                                        </p:tav>
                                        <p:tav tm="100000">
                                          <p:val>
                                            <p:strVal val="ppt_y"/>
                                          </p:val>
                                        </p:tav>
                                      </p:tavLst>
                                    </p:anim>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0" nodeType="clickEffect">
                                  <p:stCondLst>
                                    <p:cond delay="0"/>
                                  </p:stCondLst>
                                  <p:childTnLst>
                                    <p:anim calcmode="lin" valueType="num">
                                      <p:cBhvr>
                                        <p:cTn id="13" dur="1000"/>
                                        <p:tgtEl>
                                          <p:spTgt spid="7"/>
                                        </p:tgtEl>
                                        <p:attrNameLst>
                                          <p:attrName>ppt_x</p:attrName>
                                        </p:attrNameLst>
                                      </p:cBhvr>
                                      <p:tavLst>
                                        <p:tav tm="0">
                                          <p:val>
                                            <p:strVal val="ppt_x"/>
                                          </p:val>
                                        </p:tav>
                                        <p:tav tm="100000">
                                          <p:val>
                                            <p:strVal val="ppt_x-.2"/>
                                          </p:val>
                                        </p:tav>
                                      </p:tavLst>
                                    </p:anim>
                                    <p:anim calcmode="lin" valueType="num">
                                      <p:cBhvr>
                                        <p:cTn id="14" dur="1000"/>
                                        <p:tgtEl>
                                          <p:spTgt spid="7"/>
                                        </p:tgtEl>
                                        <p:attrNameLst>
                                          <p:attrName>ppt_y</p:attrName>
                                        </p:attrNameLst>
                                      </p:cBhvr>
                                      <p:tavLst>
                                        <p:tav tm="0">
                                          <p:val>
                                            <p:strVal val="ppt_y"/>
                                          </p:val>
                                        </p:tav>
                                        <p:tav tm="100000">
                                          <p:val>
                                            <p:strVal val="ppt_y"/>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467600" cy="1143000"/>
          </a:xfrm>
        </p:spPr>
        <p:txBody>
          <a:bodyPr>
            <a:normAutofit/>
          </a:bodyPr>
          <a:lstStyle/>
          <a:p>
            <a:r>
              <a:rPr lang="en-US" sz="5400" b="1" dirty="0" smtClean="0">
                <a:solidFill>
                  <a:srgbClr val="0070C0"/>
                </a:solidFill>
              </a:rPr>
              <a:t>The Great </a:t>
            </a:r>
            <a:r>
              <a:rPr lang="en-US" sz="5400" dirty="0" smtClean="0">
                <a:solidFill>
                  <a:srgbClr val="0070C0"/>
                </a:solidFill>
              </a:rPr>
              <a:t>Test</a:t>
            </a:r>
            <a:endParaRPr lang="en-US" sz="5400" b="1" dirty="0">
              <a:solidFill>
                <a:srgbClr val="0070C0"/>
              </a:solidFill>
            </a:endParaRPr>
          </a:p>
        </p:txBody>
      </p:sp>
      <p:sp>
        <p:nvSpPr>
          <p:cNvPr id="3" name="Content Placeholder 2"/>
          <p:cNvSpPr>
            <a:spLocks noGrp="1"/>
          </p:cNvSpPr>
          <p:nvPr>
            <p:ph sz="quarter" idx="1"/>
          </p:nvPr>
        </p:nvSpPr>
        <p:spPr>
          <a:xfrm>
            <a:off x="457200" y="1600200"/>
            <a:ext cx="3810000" cy="4873752"/>
          </a:xfrm>
        </p:spPr>
        <p:txBody>
          <a:bodyPr>
            <a:normAutofit/>
          </a:bodyPr>
          <a:lstStyle/>
          <a:p>
            <a:pPr>
              <a:buNone/>
            </a:pPr>
            <a:r>
              <a:rPr lang="en-US" sz="4800" b="1" dirty="0" smtClean="0">
                <a:solidFill>
                  <a:srgbClr val="002060"/>
                </a:solidFill>
              </a:rPr>
              <a:t>Genesis 22</a:t>
            </a:r>
            <a:endParaRPr lang="en-US" sz="4800" b="1" dirty="0">
              <a:solidFill>
                <a:srgbClr val="002060"/>
              </a:solidFill>
            </a:endParaRPr>
          </a:p>
        </p:txBody>
      </p:sp>
      <p:pic>
        <p:nvPicPr>
          <p:cNvPr id="29698" name="Picture 2" descr="http://www.lds.org/scriptures/bc/scriptures/ot/gen/21/images/009-009-abraham-taking-isaac-to-be-sacrificed-fullb.jpg?download=true"/>
          <p:cNvPicPr>
            <a:picLocks noChangeAspect="1" noChangeArrowheads="1"/>
          </p:cNvPicPr>
          <p:nvPr/>
        </p:nvPicPr>
        <p:blipFill>
          <a:blip r:embed="rId3" cstate="print"/>
          <a:srcRect/>
          <a:stretch>
            <a:fillRect/>
          </a:stretch>
        </p:blipFill>
        <p:spPr bwMode="auto">
          <a:xfrm>
            <a:off x="4572000" y="1219200"/>
            <a:ext cx="4117294" cy="5486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fontScale="77500" lnSpcReduction="20000"/>
          </a:bodyPr>
          <a:lstStyle/>
          <a:p>
            <a:r>
              <a:rPr lang="en-US" b="1" dirty="0" smtClean="0">
                <a:solidFill>
                  <a:srgbClr val="FF0000"/>
                </a:solidFill>
              </a:rPr>
              <a:t>25 And whilst Abraham was proceeding with his son Isaac along the road, Satan came and appeared to Abraham in the figure of a very aged man, humble and of contrite spirit, and he approached Abraham and said to him, Art thou silly or brutish, that thou </a:t>
            </a:r>
            <a:r>
              <a:rPr lang="en-US" b="1" dirty="0" err="1" smtClean="0">
                <a:solidFill>
                  <a:srgbClr val="FF0000"/>
                </a:solidFill>
              </a:rPr>
              <a:t>goest</a:t>
            </a:r>
            <a:r>
              <a:rPr lang="en-US" b="1" dirty="0" smtClean="0">
                <a:solidFill>
                  <a:srgbClr val="FF0000"/>
                </a:solidFill>
              </a:rPr>
              <a:t> to do this thing this day to </a:t>
            </a:r>
            <a:r>
              <a:rPr lang="en-US" b="1" dirty="0" err="1" smtClean="0">
                <a:solidFill>
                  <a:srgbClr val="FF0000"/>
                </a:solidFill>
              </a:rPr>
              <a:t>thine</a:t>
            </a:r>
            <a:r>
              <a:rPr lang="en-US" b="1" dirty="0" smtClean="0">
                <a:solidFill>
                  <a:srgbClr val="FF0000"/>
                </a:solidFill>
              </a:rPr>
              <a:t> only son?</a:t>
            </a:r>
          </a:p>
          <a:p>
            <a:r>
              <a:rPr lang="en-US" b="1" dirty="0" smtClean="0">
                <a:solidFill>
                  <a:srgbClr val="FF0000"/>
                </a:solidFill>
              </a:rPr>
              <a:t>26 For God gave thee a son in thy latter days, in thy old age, and wilt thou go and slaughter him this day because he committed no violence, and wilt thou cause the soul of </a:t>
            </a:r>
            <a:r>
              <a:rPr lang="en-US" b="1" dirty="0" err="1" smtClean="0">
                <a:solidFill>
                  <a:srgbClr val="FF0000"/>
                </a:solidFill>
              </a:rPr>
              <a:t>thine</a:t>
            </a:r>
            <a:r>
              <a:rPr lang="en-US" b="1" dirty="0" smtClean="0">
                <a:solidFill>
                  <a:srgbClr val="FF0000"/>
                </a:solidFill>
              </a:rPr>
              <a:t> only son to perish from the earth?</a:t>
            </a:r>
          </a:p>
          <a:p>
            <a:r>
              <a:rPr lang="en-US" b="1" dirty="0" smtClean="0">
                <a:solidFill>
                  <a:srgbClr val="FF0000"/>
                </a:solidFill>
              </a:rPr>
              <a:t>27 Dost thou not know and understand that this thing cannot be from the Lord? for the Lord cannot do unto man such evil upon earth to say to him, Go slaughter thy child.</a:t>
            </a:r>
          </a:p>
          <a:p>
            <a:r>
              <a:rPr lang="en-US" b="1" dirty="0" smtClean="0">
                <a:solidFill>
                  <a:srgbClr val="FF0000"/>
                </a:solidFill>
              </a:rPr>
              <a:t>28 And Abraham heard this and knew that it was the word of Satan who endeavored to draw him aside from the way of the Lord, but Abraham would not hearken to the voice of Satan, and Abraham rebuked him so that he went away.</a:t>
            </a:r>
          </a:p>
          <a:p>
            <a:endParaRPr lang="en-US" dirty="0" smtClean="0">
              <a:solidFill>
                <a:srgbClr val="FF0000"/>
              </a:solidFill>
            </a:endParaRPr>
          </a:p>
          <a:p>
            <a:pPr>
              <a:buNone/>
            </a:pPr>
            <a:endParaRPr lang="en-US" dirty="0">
              <a:solidFill>
                <a:srgbClr val="FF0000"/>
              </a:solidFill>
            </a:endParaRPr>
          </a:p>
        </p:txBody>
      </p:sp>
      <p:sp>
        <p:nvSpPr>
          <p:cNvPr id="3" name="Title 2"/>
          <p:cNvSpPr>
            <a:spLocks noGrp="1"/>
          </p:cNvSpPr>
          <p:nvPr>
            <p:ph type="title"/>
          </p:nvPr>
        </p:nvSpPr>
        <p:spPr/>
        <p:txBody>
          <a:bodyPr/>
          <a:lstStyle/>
          <a:p>
            <a:r>
              <a:rPr lang="en-US" dirty="0" smtClean="0"/>
              <a:t>Book of </a:t>
            </a:r>
            <a:r>
              <a:rPr lang="en-US" dirty="0" err="1" smtClean="0"/>
              <a:t>Jasher</a:t>
            </a:r>
            <a:r>
              <a:rPr lang="en-US" smtClean="0"/>
              <a:t> Chapter 23</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b="1" dirty="0" smtClean="0">
                <a:solidFill>
                  <a:srgbClr val="FF0000"/>
                </a:solidFill>
              </a:rPr>
              <a:t>50 And when they were going along Isaac said to his father, Behold, I see here the fire and wood, and where then is the lamb that is to be the burnt offering before the Lord?</a:t>
            </a:r>
          </a:p>
          <a:p>
            <a:r>
              <a:rPr lang="en-US" b="1" dirty="0" smtClean="0">
                <a:solidFill>
                  <a:srgbClr val="FF0000"/>
                </a:solidFill>
              </a:rPr>
              <a:t>51 And Abraham answered his son Isaac, saying, The Lord has made choice of thee my son, to be a perfect burnt offering instead of the lamb.</a:t>
            </a:r>
          </a:p>
          <a:p>
            <a:r>
              <a:rPr lang="en-US" b="1" dirty="0" smtClean="0">
                <a:solidFill>
                  <a:srgbClr val="FF0000"/>
                </a:solidFill>
              </a:rPr>
              <a:t>52 And Isaac said unto his father, I will do all that the Lord spoke to thee with joy and cheerfulness of heart.</a:t>
            </a:r>
          </a:p>
          <a:p>
            <a:r>
              <a:rPr lang="en-US" b="1" dirty="0" smtClean="0">
                <a:solidFill>
                  <a:srgbClr val="FF0000"/>
                </a:solidFill>
              </a:rPr>
              <a:t>53 And Abraham again said unto Isaac his son, Is there in thy heart any thought or counsel concerning this, which is not proper? tell me my son, I pray thee, O my son conceal it not from me.</a:t>
            </a:r>
          </a:p>
          <a:p>
            <a:r>
              <a:rPr lang="en-US" b="1" dirty="0" smtClean="0">
                <a:solidFill>
                  <a:srgbClr val="FF0000"/>
                </a:solidFill>
              </a:rPr>
              <a:t>54 And Isaac answered his father Abraham and said unto him, O my father, as the Lord </a:t>
            </a:r>
            <a:r>
              <a:rPr lang="en-US" b="1" dirty="0" err="1" smtClean="0">
                <a:solidFill>
                  <a:srgbClr val="FF0000"/>
                </a:solidFill>
              </a:rPr>
              <a:t>liveth</a:t>
            </a:r>
            <a:r>
              <a:rPr lang="en-US" b="1" dirty="0" smtClean="0">
                <a:solidFill>
                  <a:srgbClr val="FF0000"/>
                </a:solidFill>
              </a:rPr>
              <a:t> and as thy soul </a:t>
            </a:r>
            <a:r>
              <a:rPr lang="en-US" b="1" dirty="0" err="1" smtClean="0">
                <a:solidFill>
                  <a:srgbClr val="FF0000"/>
                </a:solidFill>
              </a:rPr>
              <a:t>liveth</a:t>
            </a:r>
            <a:r>
              <a:rPr lang="en-US" b="1" dirty="0" smtClean="0">
                <a:solidFill>
                  <a:srgbClr val="FF0000"/>
                </a:solidFill>
              </a:rPr>
              <a:t>, there is nothing in my heart to cause me to deviate either to the right or to the left from the word that he has spoken to thee.</a:t>
            </a:r>
          </a:p>
          <a:p>
            <a:pPr>
              <a:buNone/>
            </a:pPr>
            <a:endParaRPr lang="en-US" dirty="0"/>
          </a:p>
        </p:txBody>
      </p:sp>
      <p:sp>
        <p:nvSpPr>
          <p:cNvPr id="3" name="Title 2"/>
          <p:cNvSpPr>
            <a:spLocks noGrp="1"/>
          </p:cNvSpPr>
          <p:nvPr>
            <p:ph type="title"/>
          </p:nvPr>
        </p:nvSpPr>
        <p:spPr/>
        <p:txBody>
          <a:bodyPr/>
          <a:lstStyle/>
          <a:p>
            <a:r>
              <a:rPr lang="en-US" dirty="0" smtClean="0">
                <a:solidFill>
                  <a:srgbClr val="FF0000"/>
                </a:solidFill>
              </a:rPr>
              <a:t>Book of </a:t>
            </a:r>
            <a:r>
              <a:rPr lang="en-US" dirty="0" err="1" smtClean="0">
                <a:solidFill>
                  <a:srgbClr val="FF0000"/>
                </a:solidFill>
              </a:rPr>
              <a:t>Jasher</a:t>
            </a:r>
            <a:r>
              <a:rPr lang="en-US" dirty="0" smtClean="0">
                <a:solidFill>
                  <a:srgbClr val="FF0000"/>
                </a:solidFill>
              </a:rPr>
              <a:t> </a:t>
            </a:r>
            <a:endParaRPr lang="en-US"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iblequestion.files.wordpress.com/2011/12/isaac-meeting-rebecca-by-friedrich-bouterwek.jpg"/>
          <p:cNvPicPr>
            <a:picLocks noChangeAspect="1" noChangeArrowheads="1"/>
          </p:cNvPicPr>
          <p:nvPr/>
        </p:nvPicPr>
        <p:blipFill>
          <a:blip r:embed="rId3" cstate="print"/>
          <a:srcRect/>
          <a:stretch>
            <a:fillRect/>
          </a:stretch>
        </p:blipFill>
        <p:spPr bwMode="auto">
          <a:xfrm>
            <a:off x="0" y="-1"/>
            <a:ext cx="9144000" cy="7543799"/>
          </a:xfrm>
          <a:prstGeom prst="rect">
            <a:avLst/>
          </a:prstGeom>
          <a:noFill/>
        </p:spPr>
      </p:pic>
      <p:sp>
        <p:nvSpPr>
          <p:cNvPr id="2" name="Content Placeholder 1"/>
          <p:cNvSpPr>
            <a:spLocks noGrp="1"/>
          </p:cNvSpPr>
          <p:nvPr>
            <p:ph idx="1"/>
          </p:nvPr>
        </p:nvSpPr>
        <p:spPr>
          <a:xfrm>
            <a:off x="304800" y="4648200"/>
            <a:ext cx="4114800" cy="1871472"/>
          </a:xfrm>
        </p:spPr>
        <p:txBody>
          <a:bodyPr>
            <a:normAutofit/>
          </a:bodyPr>
          <a:lstStyle/>
          <a:p>
            <a:pPr>
              <a:buNone/>
            </a:pPr>
            <a:r>
              <a:rPr lang="en-US" sz="4800" b="1" dirty="0" smtClean="0">
                <a:solidFill>
                  <a:schemeClr val="bg1"/>
                </a:solidFill>
              </a:rPr>
              <a:t>Genesis 25:21</a:t>
            </a:r>
            <a:endParaRPr lang="en-US" sz="4800" b="1" dirty="0">
              <a:solidFill>
                <a:schemeClr val="bg1"/>
              </a:solidFill>
            </a:endParaRPr>
          </a:p>
        </p:txBody>
      </p:sp>
      <p:sp>
        <p:nvSpPr>
          <p:cNvPr id="3" name="Title 2"/>
          <p:cNvSpPr>
            <a:spLocks noGrp="1"/>
          </p:cNvSpPr>
          <p:nvPr>
            <p:ph type="title"/>
          </p:nvPr>
        </p:nvSpPr>
        <p:spPr/>
        <p:txBody>
          <a:bodyPr/>
          <a:lstStyle/>
          <a:p>
            <a:r>
              <a:rPr lang="en-US" dirty="0" err="1" smtClean="0">
                <a:solidFill>
                  <a:schemeClr val="bg1"/>
                </a:solidFill>
              </a:rPr>
              <a:t>Issac</a:t>
            </a:r>
            <a:r>
              <a:rPr lang="en-US" dirty="0" smtClean="0">
                <a:solidFill>
                  <a:schemeClr val="bg1"/>
                </a:solidFill>
              </a:rPr>
              <a:t> and </a:t>
            </a:r>
            <a:r>
              <a:rPr lang="en-US" dirty="0" err="1" smtClean="0">
                <a:solidFill>
                  <a:schemeClr val="bg1"/>
                </a:solidFill>
              </a:rPr>
              <a:t>Rebekah</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trobibleblog.files.wordpress.com/2010/01/isaac_blessing_jacob_gioachino_assereto_1640.jpg"/>
          <p:cNvPicPr>
            <a:picLocks noChangeAspect="1" noChangeArrowheads="1"/>
          </p:cNvPicPr>
          <p:nvPr/>
        </p:nvPicPr>
        <p:blipFill>
          <a:blip r:embed="rId3" cstate="print"/>
          <a:srcRect/>
          <a:stretch>
            <a:fillRect/>
          </a:stretch>
        </p:blipFill>
        <p:spPr bwMode="auto">
          <a:xfrm>
            <a:off x="0" y="0"/>
            <a:ext cx="9537958" cy="7010400"/>
          </a:xfrm>
          <a:prstGeom prst="rect">
            <a:avLst/>
          </a:prstGeom>
          <a:noFill/>
        </p:spPr>
      </p:pic>
      <p:sp>
        <p:nvSpPr>
          <p:cNvPr id="2" name="Content Placeholder 1"/>
          <p:cNvSpPr>
            <a:spLocks noGrp="1"/>
          </p:cNvSpPr>
          <p:nvPr>
            <p:ph idx="1"/>
          </p:nvPr>
        </p:nvSpPr>
        <p:spPr>
          <a:xfrm>
            <a:off x="304800" y="5748528"/>
            <a:ext cx="4114800" cy="957072"/>
          </a:xfrm>
        </p:spPr>
        <p:txBody>
          <a:bodyPr>
            <a:normAutofit/>
          </a:bodyPr>
          <a:lstStyle/>
          <a:p>
            <a:pPr>
              <a:buNone/>
            </a:pPr>
            <a:r>
              <a:rPr lang="en-US" sz="4400" b="1" dirty="0" smtClean="0">
                <a:solidFill>
                  <a:schemeClr val="bg1"/>
                </a:solidFill>
              </a:rPr>
              <a:t>Genesis 27</a:t>
            </a:r>
            <a:endParaRPr lang="en-US" sz="4400" b="1" dirty="0">
              <a:solidFill>
                <a:schemeClr val="bg1"/>
              </a:solidFill>
            </a:endParaRPr>
          </a:p>
        </p:txBody>
      </p:sp>
      <p:sp>
        <p:nvSpPr>
          <p:cNvPr id="3" name="Title 2"/>
          <p:cNvSpPr>
            <a:spLocks noGrp="1"/>
          </p:cNvSpPr>
          <p:nvPr>
            <p:ph type="title"/>
          </p:nvPr>
        </p:nvSpPr>
        <p:spPr/>
        <p:txBody>
          <a:bodyPr/>
          <a:lstStyle/>
          <a:p>
            <a:r>
              <a:rPr lang="en-US" dirty="0" smtClean="0">
                <a:solidFill>
                  <a:schemeClr val="bg1"/>
                </a:solidFill>
              </a:rPr>
              <a:t>The Birthright</a:t>
            </a:r>
            <a:endParaRPr 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r>
              <a:rPr lang="en-US" sz="4800" dirty="0" smtClean="0">
                <a:solidFill>
                  <a:srgbClr val="FF0000"/>
                </a:solidFill>
              </a:rPr>
              <a:t>Stone of Scone</a:t>
            </a:r>
            <a:endParaRPr lang="en-US" sz="4800" dirty="0">
              <a:solidFill>
                <a:srgbClr val="FF0000"/>
              </a:solidFill>
            </a:endParaRPr>
          </a:p>
        </p:txBody>
      </p:sp>
      <p:pic>
        <p:nvPicPr>
          <p:cNvPr id="4" name="Picture 3" descr="http://www.johnpratt.com/items/docs/lds/meridian/2003/images/ulster.gif"/>
          <p:cNvPicPr/>
          <p:nvPr/>
        </p:nvPicPr>
        <p:blipFill>
          <a:blip r:embed="rId3" cstate="print"/>
          <a:srcRect/>
          <a:stretch>
            <a:fillRect/>
          </a:stretch>
        </p:blipFill>
        <p:spPr bwMode="auto">
          <a:xfrm>
            <a:off x="5562600" y="381000"/>
            <a:ext cx="3352800" cy="2590800"/>
          </a:xfrm>
          <a:prstGeom prst="rect">
            <a:avLst/>
          </a:prstGeom>
          <a:noFill/>
          <a:ln w="9525">
            <a:noFill/>
            <a:miter lim="800000"/>
            <a:headEnd/>
            <a:tailEnd/>
          </a:ln>
        </p:spPr>
      </p:pic>
      <p:pic>
        <p:nvPicPr>
          <p:cNvPr id="5" name="Picture 4" descr="http://www.johnpratt.com/items/docs/lds/meridian/2003/images/ire_harp.gif"/>
          <p:cNvPicPr/>
          <p:nvPr/>
        </p:nvPicPr>
        <p:blipFill>
          <a:blip r:embed="rId4" cstate="print"/>
          <a:srcRect/>
          <a:stretch>
            <a:fillRect/>
          </a:stretch>
        </p:blipFill>
        <p:spPr bwMode="auto">
          <a:xfrm>
            <a:off x="6096000" y="3276600"/>
            <a:ext cx="2590800" cy="2895600"/>
          </a:xfrm>
          <a:prstGeom prst="rect">
            <a:avLst/>
          </a:prstGeom>
          <a:noFill/>
          <a:ln w="9525">
            <a:noFill/>
            <a:miter lim="800000"/>
            <a:headEnd/>
            <a:tailEnd/>
          </a:ln>
        </p:spPr>
      </p:pic>
      <p:pic>
        <p:nvPicPr>
          <p:cNvPr id="6" name="Picture 5" descr="http://www.johnpratt.com/items/docs/lds/meridian/2003/images/chair.jpg"/>
          <p:cNvPicPr/>
          <p:nvPr/>
        </p:nvPicPr>
        <p:blipFill>
          <a:blip r:embed="rId5" cstate="print"/>
          <a:srcRect/>
          <a:stretch>
            <a:fillRect/>
          </a:stretch>
        </p:blipFill>
        <p:spPr bwMode="auto">
          <a:xfrm>
            <a:off x="228600" y="1447800"/>
            <a:ext cx="2590800" cy="4800600"/>
          </a:xfrm>
          <a:prstGeom prst="rect">
            <a:avLst/>
          </a:prstGeom>
          <a:noFill/>
          <a:ln w="9525">
            <a:noFill/>
            <a:miter lim="800000"/>
            <a:headEnd/>
            <a:tailEnd/>
          </a:ln>
        </p:spPr>
      </p:pic>
      <p:pic>
        <p:nvPicPr>
          <p:cNvPr id="7" name="Picture 6" descr="http://www.johnpratt.com/items/docs/lds/meridian/2003/images/stone.jpg"/>
          <p:cNvPicPr/>
          <p:nvPr/>
        </p:nvPicPr>
        <p:blipFill>
          <a:blip r:embed="rId6" cstate="print"/>
          <a:srcRect/>
          <a:stretch>
            <a:fillRect/>
          </a:stretch>
        </p:blipFill>
        <p:spPr bwMode="auto">
          <a:xfrm>
            <a:off x="2743200" y="1752600"/>
            <a:ext cx="3810000" cy="3581400"/>
          </a:xfrm>
          <a:prstGeom prst="rect">
            <a:avLst/>
          </a:prstGeom>
          <a:noFill/>
          <a:ln w="9525">
            <a:noFill/>
            <a:miter lim="800000"/>
            <a:headEnd/>
            <a:tailEnd/>
          </a:ln>
        </p:spPr>
      </p:pic>
      <p:pic>
        <p:nvPicPr>
          <p:cNvPr id="4098" name="Picture 2" descr="http://static.guim.co.uk/sys-images/Guardian/Pix/pictures/2010/4/30/1272638099904/Stone-of-Destiny-006.jpg"/>
          <p:cNvPicPr>
            <a:picLocks noChangeAspect="1" noChangeArrowheads="1"/>
          </p:cNvPicPr>
          <p:nvPr/>
        </p:nvPicPr>
        <p:blipFill>
          <a:blip r:embed="rId7" cstate="print"/>
          <a:srcRect/>
          <a:stretch>
            <a:fillRect/>
          </a:stretch>
        </p:blipFill>
        <p:spPr bwMode="auto">
          <a:xfrm>
            <a:off x="304800" y="1447800"/>
            <a:ext cx="85090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wipe(left)">
                                      <p:cBhvr>
                                        <p:cTn id="2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normAutofit/>
          </a:bodyPr>
          <a:lstStyle/>
          <a:p>
            <a:pPr>
              <a:buNone/>
            </a:pPr>
            <a:r>
              <a:rPr lang="en-US" sz="5400" b="1" dirty="0" smtClean="0">
                <a:solidFill>
                  <a:srgbClr val="00B050"/>
                </a:solidFill>
              </a:rPr>
              <a:t>Genesis 29</a:t>
            </a:r>
            <a:endParaRPr lang="en-US" sz="5400" b="1" dirty="0">
              <a:solidFill>
                <a:srgbClr val="00B050"/>
              </a:solidFill>
            </a:endParaRP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Rachel</a:t>
            </a:r>
            <a:endParaRPr lang="en-US" dirty="0"/>
          </a:p>
        </p:txBody>
      </p:sp>
      <p:pic>
        <p:nvPicPr>
          <p:cNvPr id="31746" name="Picture 2" descr="http://www.bible-topten.com/images/Rebecca1.jpg"/>
          <p:cNvPicPr>
            <a:picLocks noChangeAspect="1" noChangeArrowheads="1"/>
          </p:cNvPicPr>
          <p:nvPr/>
        </p:nvPicPr>
        <p:blipFill>
          <a:blip r:embed="rId3" cstate="print"/>
          <a:srcRect/>
          <a:stretch>
            <a:fillRect/>
          </a:stretch>
        </p:blipFill>
        <p:spPr bwMode="auto">
          <a:xfrm>
            <a:off x="4724400" y="838200"/>
            <a:ext cx="4114800" cy="5486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659</TotalTime>
  <Words>441</Words>
  <Application>Microsoft Office PowerPoint</Application>
  <PresentationFormat>On-screen Show (4:3)</PresentationFormat>
  <Paragraphs>32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Concourse</vt:lpstr>
      <vt:lpstr>Covenants</vt:lpstr>
      <vt:lpstr>Scene from my office…</vt:lpstr>
      <vt:lpstr>The Great Test</vt:lpstr>
      <vt:lpstr>Book of Jasher Chapter 23</vt:lpstr>
      <vt:lpstr>Book of Jasher </vt:lpstr>
      <vt:lpstr>Issac and Rebekah</vt:lpstr>
      <vt:lpstr>The Birthright</vt:lpstr>
      <vt:lpstr>Stone of Scone</vt:lpstr>
      <vt:lpstr> Rachel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Covenants</dc:title>
  <dc:creator>Kevin</dc:creator>
  <cp:lastModifiedBy>Kevin</cp:lastModifiedBy>
  <cp:revision>35</cp:revision>
  <dcterms:created xsi:type="dcterms:W3CDTF">2013-10-12T14:18:19Z</dcterms:created>
  <dcterms:modified xsi:type="dcterms:W3CDTF">2013-10-14T00:13:45Z</dcterms:modified>
</cp:coreProperties>
</file>