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3" r:id="rId2"/>
    <p:sldId id="267" r:id="rId3"/>
    <p:sldId id="266" r:id="rId4"/>
    <p:sldId id="262" r:id="rId5"/>
    <p:sldId id="257" r:id="rId6"/>
    <p:sldId id="265" r:id="rId7"/>
    <p:sldId id="264" r:id="rId8"/>
    <p:sldId id="268" r:id="rId9"/>
    <p:sldId id="269" r:id="rId10"/>
    <p:sldId id="259" r:id="rId11"/>
    <p:sldId id="270" r:id="rId12"/>
    <p:sldId id="271" r:id="rId13"/>
    <p:sldId id="272" r:id="rId14"/>
    <p:sldId id="273" r:id="rId15"/>
    <p:sldId id="260" r:id="rId16"/>
    <p:sldId id="274" r:id="rId17"/>
    <p:sldId id="275" r:id="rId18"/>
    <p:sldId id="256" r:id="rId19"/>
    <p:sldId id="279" r:id="rId20"/>
    <p:sldId id="276" r:id="rId21"/>
    <p:sldId id="277" r:id="rId22"/>
    <p:sldId id="261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BFB5E-67E5-4983-9EB4-EC1AE43A3F8C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CCF87-3F8C-40D3-93C5-AA74A9A2A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CCF87-3F8C-40D3-93C5-AA74A9A2A1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43751-3829-4C04-AB27-680B161FCCB3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A18E4-95C5-423A-A2B8-D84D511D45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riptures.lds.org/1_ne/19/2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</a:rPr>
              <a:t>Eternity Was Our Covering</a:t>
            </a:r>
            <a:r>
              <a:rPr lang="en-US" sz="4800" i="1" dirty="0" smtClean="0"/>
              <a:t>…</a:t>
            </a:r>
            <a:endParaRPr lang="en-US" sz="4800" i="1" dirty="0"/>
          </a:p>
        </p:txBody>
      </p:sp>
      <p:pic>
        <p:nvPicPr>
          <p:cNvPr id="4" name="Content Placeholder 3" descr="Eternity was our cov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90600" y="5791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Eternity Was Our Covering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Introducing Abram…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Genesis 12</a:t>
            </a:r>
          </a:p>
          <a:p>
            <a:r>
              <a:rPr lang="en-US" dirty="0" smtClean="0"/>
              <a:t>Verses 1-3</a:t>
            </a:r>
          </a:p>
          <a:p>
            <a:r>
              <a:rPr lang="en-US" dirty="0" smtClean="0"/>
              <a:t>Now, the Lord had said unto Abram…</a:t>
            </a:r>
          </a:p>
          <a:p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Here’s the rest of the story:</a:t>
            </a:r>
          </a:p>
          <a:p>
            <a:r>
              <a:rPr lang="en-US" dirty="0" smtClean="0"/>
              <a:t>Abraham 1</a:t>
            </a:r>
          </a:p>
          <a:p>
            <a:r>
              <a:rPr lang="en-US" dirty="0" smtClean="0"/>
              <a:t>Verses 1-7</a:t>
            </a:r>
          </a:p>
          <a:p>
            <a:r>
              <a:rPr lang="en-US" dirty="0" smtClean="0"/>
              <a:t>Verses 15-19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So, Abram leaves Ur of the Chaldees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algn="ctr"/>
            <a:r>
              <a:rPr lang="en-US" dirty="0" smtClean="0"/>
              <a:t>He takes his wife, the lovely Sarai.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ar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286000"/>
            <a:ext cx="43434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And his nephew Lot, and his wife</a:t>
            </a:r>
            <a:endParaRPr lang="en-US" dirty="0"/>
          </a:p>
        </p:txBody>
      </p:sp>
      <p:pic>
        <p:nvPicPr>
          <p:cNvPr id="4" name="Content Placeholder 3" descr="Lo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1481138"/>
            <a:ext cx="4953000" cy="537686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And his father, Terah, follows after them…</a:t>
            </a:r>
            <a:endParaRPr lang="en-US" dirty="0"/>
          </a:p>
        </p:txBody>
      </p:sp>
      <p:pic>
        <p:nvPicPr>
          <p:cNvPr id="6" name="Content Placeholder 5" descr="Tera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1752600"/>
            <a:ext cx="5486400" cy="4648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And the adventure began</a:t>
            </a:r>
            <a:endParaRPr lang="en-US" dirty="0"/>
          </a:p>
        </p:txBody>
      </p:sp>
      <p:pic>
        <p:nvPicPr>
          <p:cNvPr id="4" name="Content Placeholder 3" descr="Leaving 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905000"/>
            <a:ext cx="7162800" cy="4419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back up—What do we know about Abram?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a descendant of Shem, the son of Noah.</a:t>
            </a:r>
          </a:p>
          <a:p>
            <a:r>
              <a:rPr lang="en-US" dirty="0" smtClean="0"/>
              <a:t>At some time between Shem and Terah, Abram’s family became apostate.</a:t>
            </a:r>
          </a:p>
          <a:p>
            <a:r>
              <a:rPr lang="en-US" dirty="0" smtClean="0"/>
              <a:t>His father was an idolater  and sought to have him sacrificed.</a:t>
            </a:r>
          </a:p>
          <a:p>
            <a:r>
              <a:rPr lang="en-US" dirty="0" smtClean="0"/>
              <a:t>You could say he came from a dysfunctional family…</a:t>
            </a:r>
          </a:p>
          <a:p>
            <a:r>
              <a:rPr lang="en-US" dirty="0" smtClean="0"/>
              <a:t>Why are we studying about this man?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Even more: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en-US" dirty="0" smtClean="0"/>
              <a:t>He seemed to have no permanent home.</a:t>
            </a:r>
          </a:p>
          <a:p>
            <a:endParaRPr lang="en-US" dirty="0" smtClean="0"/>
          </a:p>
          <a:p>
            <a:r>
              <a:rPr lang="en-US" dirty="0" smtClean="0"/>
              <a:t>With no roof overhead, he said that “Eternity</a:t>
            </a:r>
          </a:p>
          <a:p>
            <a:r>
              <a:rPr lang="en-US" dirty="0" smtClean="0"/>
              <a:t>was their covering.”</a:t>
            </a:r>
          </a:p>
          <a:p>
            <a:endParaRPr lang="en-US" dirty="0" smtClean="0"/>
          </a:p>
          <a:p>
            <a:r>
              <a:rPr lang="en-US" dirty="0" smtClean="0"/>
              <a:t>They traveled from Ur of the Chaldees in Iraq,</a:t>
            </a:r>
          </a:p>
          <a:p>
            <a:r>
              <a:rPr lang="en-US" dirty="0" smtClean="0"/>
              <a:t>to  Haran in Turkey, approximately 700 miles.</a:t>
            </a:r>
          </a:p>
          <a:p>
            <a:endParaRPr lang="en-US" dirty="0" smtClean="0"/>
          </a:p>
          <a:p>
            <a:r>
              <a:rPr lang="en-US" dirty="0" smtClean="0"/>
              <a:t>After spending time in Haran, they packed up again and went to claim their promised land in Canaan, 400 miles away, which was…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…Uninhabitable because of a terrible drought.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So, they packed up (again) and moved to Egypt, where they experienced fear, uncertainty and terror while Sarai lived in Pharaoh’s home and Abram lived the life of a bachelor.  They were, however, able to eat, and Abram eventually became a very wealthy man, and then they were sent packing again, back to Canaan.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SO, WHY ARE WE STUDYING ABOUT THIS SEEMINGLY NOMADIC MAN</a:t>
            </a:r>
          </a:p>
          <a:p>
            <a:pPr algn="ctr">
              <a:buNone/>
            </a:pPr>
            <a:r>
              <a:rPr lang="en-US" dirty="0" smtClean="0"/>
              <a:t>THAT SOME HAVE THOUGHT OF AS A LIAR AND A COWARD?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Abraham?  A Coward???</a:t>
            </a:r>
            <a:endParaRPr lang="en-US" sz="4400" b="1" dirty="0"/>
          </a:p>
        </p:txBody>
      </p:sp>
      <p:pic>
        <p:nvPicPr>
          <p:cNvPr id="4" name="Picture 3" descr="baby-shocked-face-03-cop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0"/>
            <a:ext cx="53340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Actions and Works of Abraham Were Inspired by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Lord told Abraham He would lead him by the hand. (Abraham 1:18)</a:t>
            </a:r>
          </a:p>
          <a:p>
            <a:r>
              <a:rPr lang="en-US" dirty="0" smtClean="0"/>
              <a:t>Why did he leave Ur? (Genesis 12:1)</a:t>
            </a:r>
          </a:p>
          <a:p>
            <a:r>
              <a:rPr lang="en-US" dirty="0" smtClean="0"/>
              <a:t>Why did he leave Haran? (Abraham 2:6)</a:t>
            </a:r>
          </a:p>
          <a:p>
            <a:r>
              <a:rPr lang="en-US" dirty="0" smtClean="0"/>
              <a:t>Why did he tell the Egyptians that Sarai was his sister? Abraham 2:22)</a:t>
            </a:r>
          </a:p>
          <a:p>
            <a:r>
              <a:rPr lang="en-US" dirty="0" smtClean="0"/>
              <a:t>Why did Abram accept Hagar from Sarai?  </a:t>
            </a:r>
          </a:p>
          <a:p>
            <a:pPr>
              <a:buNone/>
            </a:pPr>
            <a:r>
              <a:rPr lang="en-US" dirty="0" smtClean="0"/>
              <a:t>    (D&amp;C 132:34-35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Token Humor To Make Sure We Do Today’s Class Right!</a:t>
            </a:r>
            <a:endParaRPr lang="en-US" dirty="0"/>
          </a:p>
        </p:txBody>
      </p:sp>
      <p:pic>
        <p:nvPicPr>
          <p:cNvPr id="4" name="Content Placeholder 3" descr="contact lens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2209800"/>
            <a:ext cx="7391400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 IS WHY: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895600"/>
          </a:xfrm>
        </p:spPr>
        <p:txBody>
          <a:bodyPr/>
          <a:lstStyle/>
          <a:p>
            <a:pPr algn="ctr"/>
            <a:r>
              <a:rPr lang="en-US" dirty="0" smtClean="0"/>
              <a:t>ABRAHAM 1: 28-31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AND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ABRAHAM 2: 8-11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Thou, God, Seest Me!  What Might This Mean To Us?</a:t>
            </a:r>
            <a:endParaRPr lang="en-US" dirty="0"/>
          </a:p>
        </p:txBody>
      </p:sp>
      <p:pic>
        <p:nvPicPr>
          <p:cNvPr id="4" name="Content Placeholder 3" descr="Thou Seest M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4343400" cy="4724400"/>
          </a:xfrm>
        </p:spPr>
      </p:pic>
      <p:sp>
        <p:nvSpPr>
          <p:cNvPr id="8" name="TextBox 7"/>
          <p:cNvSpPr txBox="1"/>
          <p:nvPr/>
        </p:nvSpPr>
        <p:spPr>
          <a:xfrm>
            <a:off x="4800600" y="2667000"/>
            <a:ext cx="42124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Genesis 16</a:t>
            </a:r>
          </a:p>
          <a:p>
            <a:endParaRPr lang="en-US" dirty="0" smtClean="0"/>
          </a:p>
          <a:p>
            <a:r>
              <a:rPr lang="en-US" dirty="0" smtClean="0"/>
              <a:t>Don’t be too hard on Hagar.  We don’t</a:t>
            </a:r>
          </a:p>
          <a:p>
            <a:r>
              <a:rPr lang="en-US" dirty="0" smtClean="0"/>
              <a:t>really know what her life had been like</a:t>
            </a:r>
          </a:p>
          <a:p>
            <a:r>
              <a:rPr lang="en-US" dirty="0" smtClean="0"/>
              <a:t>up until this point in time,  and</a:t>
            </a:r>
          </a:p>
          <a:p>
            <a:r>
              <a:rPr lang="en-US" dirty="0" smtClean="0"/>
              <a:t>pregnancy  can complicate a lot of</a:t>
            </a:r>
          </a:p>
          <a:p>
            <a:r>
              <a:rPr lang="en-US" dirty="0" smtClean="0"/>
              <a:t> thoughts and emotions.  </a:t>
            </a:r>
          </a:p>
          <a:p>
            <a:endParaRPr lang="en-US" dirty="0" smtClean="0"/>
          </a:p>
          <a:p>
            <a:r>
              <a:rPr lang="en-US" dirty="0" smtClean="0"/>
              <a:t>I would like to give her the benefit of </a:t>
            </a:r>
          </a:p>
          <a:p>
            <a:r>
              <a:rPr lang="en-US" dirty="0" smtClean="0"/>
              <a:t>the doubt.  After all, an angel did appear </a:t>
            </a:r>
          </a:p>
          <a:p>
            <a:r>
              <a:rPr lang="en-US" dirty="0" smtClean="0"/>
              <a:t>To comfort and instruct her in her</a:t>
            </a:r>
          </a:p>
          <a:p>
            <a:r>
              <a:rPr lang="en-US" dirty="0" smtClean="0"/>
              <a:t>distress!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Finally, after a long life of seeking the Lord, Abram becomes “Abraham.”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r>
              <a:rPr lang="en-US" dirty="0" smtClean="0"/>
              <a:t>At 90 years old, Abram is commanded to be perfect. (Genesis 17:1)</a:t>
            </a:r>
          </a:p>
          <a:p>
            <a:r>
              <a:rPr lang="en-US" dirty="0" smtClean="0"/>
              <a:t>He is given the covenant of circumcision  (Genesis 17:2-13</a:t>
            </a:r>
          </a:p>
          <a:p>
            <a:r>
              <a:rPr lang="en-US" dirty="0" smtClean="0"/>
              <a:t>The Lord changes Abram’s name to Abraham.  </a:t>
            </a:r>
            <a:r>
              <a:rPr lang="en-US" dirty="0" err="1" smtClean="0"/>
              <a:t>Sarai’s</a:t>
            </a:r>
            <a:r>
              <a:rPr lang="en-US" dirty="0" smtClean="0"/>
              <a:t> name to Sarah, and reveals the coming birth of Isaac. (Genesis 17:  </a:t>
            </a:r>
          </a:p>
          <a:p>
            <a:r>
              <a:rPr lang="en-US" dirty="0" smtClean="0"/>
              <a:t>Circumcises himself, Ishmael and his household. (Genesis  17:23-27)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Thy Servant Has Sought Thee Earnestly; Now I Have Found Thee</a:t>
            </a:r>
            <a:endParaRPr lang="en-US" dirty="0"/>
          </a:p>
        </p:txBody>
      </p:sp>
      <p:pic>
        <p:nvPicPr>
          <p:cNvPr id="4" name="Content Placeholder 3" descr="Abraha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2514600"/>
            <a:ext cx="4572000" cy="3962400"/>
          </a:xfrm>
        </p:spPr>
      </p:pic>
      <p:sp>
        <p:nvSpPr>
          <p:cNvPr id="6" name="TextBox 5"/>
          <p:cNvSpPr txBox="1"/>
          <p:nvPr/>
        </p:nvSpPr>
        <p:spPr>
          <a:xfrm>
            <a:off x="5181600" y="2133600"/>
            <a:ext cx="327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Abraham  2: 13</a:t>
            </a:r>
          </a:p>
          <a:p>
            <a:endParaRPr lang="en-US" sz="2400" dirty="0" smtClean="0"/>
          </a:p>
          <a:p>
            <a:r>
              <a:rPr lang="en-US" sz="2400" dirty="0" smtClean="0"/>
              <a:t>This statement could sum up Abraham’s daily walk:  always seeking and having faith that he will be found of the Lord.</a:t>
            </a:r>
          </a:p>
          <a:p>
            <a:endParaRPr lang="en-US" sz="2400" dirty="0" smtClean="0"/>
          </a:p>
          <a:p>
            <a:r>
              <a:rPr lang="en-US" sz="2400" dirty="0" smtClean="0"/>
              <a:t>What an example for us to follow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News of the Week?</a:t>
            </a:r>
            <a:endParaRPr lang="en-US" dirty="0"/>
          </a:p>
        </p:txBody>
      </p:sp>
      <p:pic>
        <p:nvPicPr>
          <p:cNvPr id="4" name="Content Placeholder 3" descr="weird-news-of-the-week-liz-gillies-monsters-16x9-thumbnai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2057400"/>
            <a:ext cx="60960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Relief Society Conference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8200" y="1371600"/>
            <a:ext cx="449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Keeping our covenants was the theme.</a:t>
            </a:r>
          </a:p>
          <a:p>
            <a:endParaRPr lang="en-US" dirty="0" smtClean="0"/>
          </a:p>
          <a:p>
            <a:r>
              <a:rPr lang="en-US" dirty="0" smtClean="0"/>
              <a:t>Imagine that!</a:t>
            </a:r>
          </a:p>
          <a:p>
            <a:endParaRPr lang="en-US" dirty="0" smtClean="0"/>
          </a:p>
          <a:p>
            <a:r>
              <a:rPr lang="en-US" dirty="0" smtClean="0"/>
              <a:t>We will be talking about the Abrahamic</a:t>
            </a:r>
          </a:p>
          <a:p>
            <a:r>
              <a:rPr lang="en-US" dirty="0" smtClean="0"/>
              <a:t>Covenant today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first, a warning:</a:t>
            </a:r>
            <a:endParaRPr lang="en-US" dirty="0"/>
          </a:p>
        </p:txBody>
      </p:sp>
      <p:pic>
        <p:nvPicPr>
          <p:cNvPr id="5" name="Picture 4" descr="Linda Bur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828800"/>
            <a:ext cx="4419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u="sng" dirty="0" smtClean="0"/>
              <a:t>We will be likening the scriptures about Abraham to ourselves today</a:t>
            </a:r>
            <a:endParaRPr lang="en-US" b="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Likening the scriptures to our personal lives </a:t>
            </a:r>
            <a:r>
              <a:rPr lang="en-US" i="1" dirty="0" smtClean="0"/>
              <a:t>helps us discover gospel principles </a:t>
            </a:r>
            <a:r>
              <a:rPr lang="en-US" dirty="0" smtClean="0"/>
              <a:t>and receive revelation. </a:t>
            </a:r>
          </a:p>
          <a:p>
            <a:endParaRPr lang="en-US" dirty="0" smtClean="0"/>
          </a:p>
          <a:p>
            <a:r>
              <a:rPr lang="en-US" dirty="0" smtClean="0"/>
              <a:t>Nephi testified, “I did liken all scriptures unto us, that it </a:t>
            </a:r>
            <a:r>
              <a:rPr lang="en-US" i="1" dirty="0" smtClean="0"/>
              <a:t>might be for our profit and learning</a:t>
            </a:r>
            <a:r>
              <a:rPr lang="en-US" dirty="0" smtClean="0"/>
              <a:t>” (</a:t>
            </a:r>
            <a:r>
              <a:rPr lang="en-US" dirty="0" smtClean="0">
                <a:hlinkClick r:id="rId3"/>
              </a:rPr>
              <a:t>1 Nephi 19:23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Even though the scriptures were written long ago, </a:t>
            </a:r>
            <a:r>
              <a:rPr lang="en-US" i="1" dirty="0" smtClean="0"/>
              <a:t>they</a:t>
            </a:r>
            <a:r>
              <a:rPr lang="en-US" dirty="0" smtClean="0"/>
              <a:t> </a:t>
            </a:r>
            <a:r>
              <a:rPr lang="en-US" i="1" dirty="0" smtClean="0"/>
              <a:t>provide inspiration </a:t>
            </a:r>
            <a:r>
              <a:rPr lang="en-US" dirty="0" smtClean="0"/>
              <a:t>for our modern-day dilemmas when we learn to liken them to ourselves.</a:t>
            </a:r>
          </a:p>
          <a:p>
            <a:endParaRPr lang="en-US" dirty="0" smtClean="0"/>
          </a:p>
          <a:p>
            <a:r>
              <a:rPr lang="en-US" dirty="0" smtClean="0"/>
              <a:t>Ensign, March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Liken the Scriptures to My Own Life?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Compare scriptural events to our own lives</a:t>
            </a:r>
          </a:p>
          <a:p>
            <a:endParaRPr lang="en-US" dirty="0" smtClean="0"/>
          </a:p>
          <a:p>
            <a:r>
              <a:rPr lang="en-US" dirty="0" smtClean="0"/>
              <a:t>Find the principal being taught</a:t>
            </a:r>
          </a:p>
          <a:p>
            <a:endParaRPr lang="en-US" dirty="0" smtClean="0"/>
          </a:p>
          <a:p>
            <a:r>
              <a:rPr lang="en-US" dirty="0" smtClean="0"/>
              <a:t>Insert your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How Can I Liken This to Me?</a:t>
            </a:r>
            <a:endParaRPr lang="en-US" dirty="0"/>
          </a:p>
        </p:txBody>
      </p:sp>
      <p:pic>
        <p:nvPicPr>
          <p:cNvPr id="4" name="Content Placeholder 3" descr="Facsimi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905000"/>
            <a:ext cx="77724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allow myself to be bound to any idolatrous altars?  (My computer, my bed, my favorite store)</a:t>
            </a:r>
          </a:p>
          <a:p>
            <a:endParaRPr lang="en-US" dirty="0" smtClean="0"/>
          </a:p>
          <a:p>
            <a:r>
              <a:rPr lang="en-US" dirty="0" smtClean="0"/>
              <a:t>Do I have other gods that I worship daily?</a:t>
            </a:r>
          </a:p>
          <a:p>
            <a:r>
              <a:rPr lang="en-US" dirty="0" smtClean="0"/>
              <a:t>(i.e., the god of Pinterest)</a:t>
            </a:r>
          </a:p>
          <a:p>
            <a:endParaRPr lang="en-US" dirty="0" smtClean="0"/>
          </a:p>
          <a:p>
            <a:r>
              <a:rPr lang="en-US" dirty="0" smtClean="0"/>
              <a:t>Am I aware that the Angel of the Lord is ready and waiting to help me when I finally want to make my escape?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Now, try it with an actual scripture!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r>
              <a:rPr lang="en-US" dirty="0" smtClean="0"/>
              <a:t>Go to the Pearl of Great Price</a:t>
            </a:r>
          </a:p>
          <a:p>
            <a:r>
              <a:rPr lang="en-US" dirty="0" smtClean="0"/>
              <a:t>Find Abraham Chapter 1</a:t>
            </a:r>
          </a:p>
          <a:p>
            <a:r>
              <a:rPr lang="en-US" dirty="0" smtClean="0"/>
              <a:t>Verses 1 &amp; 2</a:t>
            </a:r>
          </a:p>
          <a:p>
            <a:endParaRPr lang="en-US" dirty="0" smtClean="0"/>
          </a:p>
          <a:p>
            <a:r>
              <a:rPr lang="en-US" dirty="0" smtClean="0"/>
              <a:t>Insert your own name</a:t>
            </a:r>
          </a:p>
          <a:p>
            <a:r>
              <a:rPr lang="en-US" dirty="0" smtClean="0"/>
              <a:t>Your own place of birth, perhaps</a:t>
            </a:r>
          </a:p>
          <a:p>
            <a:r>
              <a:rPr lang="en-US" dirty="0" smtClean="0"/>
              <a:t>Use your own life events</a:t>
            </a:r>
          </a:p>
          <a:p>
            <a:r>
              <a:rPr lang="en-US" dirty="0" smtClean="0"/>
              <a:t>Insert the goals you hoped to achieve</a:t>
            </a:r>
          </a:p>
          <a:p>
            <a:r>
              <a:rPr lang="en-US" dirty="0" smtClean="0"/>
              <a:t>Tell the outcome, if there has been one</a:t>
            </a:r>
          </a:p>
          <a:p>
            <a:r>
              <a:rPr lang="en-US" dirty="0" smtClean="0"/>
              <a:t>If you are a brave soul, share it with the class!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1952</TotalTime>
  <Words>932</Words>
  <Application>Microsoft Office PowerPoint</Application>
  <PresentationFormat>On-screen Show (4:3)</PresentationFormat>
  <Paragraphs>148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Eternity Was Our Covering…</vt:lpstr>
      <vt:lpstr>Token Humor To Make Sure We Do Today’s Class Right!</vt:lpstr>
      <vt:lpstr>News of the Week?</vt:lpstr>
      <vt:lpstr>General Relief Society Conference</vt:lpstr>
      <vt:lpstr>We will be likening the scriptures about Abraham to ourselves today</vt:lpstr>
      <vt:lpstr>How Can I Liken the Scriptures to My Own Life?</vt:lpstr>
      <vt:lpstr>How Can I Liken This to Me?</vt:lpstr>
      <vt:lpstr>CLUES:</vt:lpstr>
      <vt:lpstr>Now, try it with an actual scripture!</vt:lpstr>
      <vt:lpstr>Introducing Abram…</vt:lpstr>
      <vt:lpstr>So, Abram leaves Ur of the Chaldees</vt:lpstr>
      <vt:lpstr>And his nephew Lot, and his wife</vt:lpstr>
      <vt:lpstr>And his father, Terah, follows after them…</vt:lpstr>
      <vt:lpstr>And the adventure began</vt:lpstr>
      <vt:lpstr>Let’s back up—What do we know about Abram?</vt:lpstr>
      <vt:lpstr>Even more:</vt:lpstr>
      <vt:lpstr>…Uninhabitable because of a terrible drought.</vt:lpstr>
      <vt:lpstr>  </vt:lpstr>
      <vt:lpstr>The Actions and Works of Abraham Were Inspired by God.</vt:lpstr>
      <vt:lpstr>THIS IS WHY:</vt:lpstr>
      <vt:lpstr>Thou, God, Seest Me!  What Might This Mean To Us?</vt:lpstr>
      <vt:lpstr>Finally, after a long life of seeking the Lord, Abram becomes “Abraham.”</vt:lpstr>
      <vt:lpstr>Thy Servant Has Sought Thee Earnestly; Now I Have Found Thee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</dc:title>
  <dc:creator>Kevin Hinckley</dc:creator>
  <cp:lastModifiedBy>Kevin</cp:lastModifiedBy>
  <cp:revision>13</cp:revision>
  <dcterms:created xsi:type="dcterms:W3CDTF">2013-09-28T04:08:44Z</dcterms:created>
  <dcterms:modified xsi:type="dcterms:W3CDTF">2013-10-07T00:03:22Z</dcterms:modified>
</cp:coreProperties>
</file>