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283" r:id="rId4"/>
    <p:sldId id="278" r:id="rId5"/>
    <p:sldId id="280" r:id="rId6"/>
    <p:sldId id="279" r:id="rId7"/>
    <p:sldId id="277" r:id="rId8"/>
    <p:sldId id="292" r:id="rId9"/>
    <p:sldId id="290" r:id="rId10"/>
    <p:sldId id="285" r:id="rId11"/>
    <p:sldId id="286" r:id="rId12"/>
    <p:sldId id="288" r:id="rId13"/>
    <p:sldId id="287" r:id="rId14"/>
    <p:sldId id="289" r:id="rId15"/>
    <p:sldId id="291" r:id="rId16"/>
    <p:sldId id="260" r:id="rId17"/>
    <p:sldId id="257" r:id="rId18"/>
    <p:sldId id="25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DB2F9-D6F5-164A-B538-7DBF26BE6EF3}" v="8" dt="2018-08-25T20:48:15.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5" d="100"/>
          <a:sy n="105" d="100"/>
        </p:scale>
        <p:origin x="12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inckley" userId="db9532e6e3a68d9c" providerId="LiveId" clId="{725689A4-D8E3-4460-A13E-9472B4D8911A}"/>
    <pc:docChg chg="undo custSel mod addSld delSld modSld sldOrd">
      <pc:chgData name="Kevin Hinckley" userId="db9532e6e3a68d9c" providerId="LiveId" clId="{725689A4-D8E3-4460-A13E-9472B4D8911A}" dt="2018-08-02T13:30:09.570" v="2232"/>
      <pc:docMkLst>
        <pc:docMk/>
      </pc:docMkLst>
      <pc:sldChg chg="modSp modAnim">
        <pc:chgData name="Kevin Hinckley" userId="db9532e6e3a68d9c" providerId="LiveId" clId="{725689A4-D8E3-4460-A13E-9472B4D8911A}" dt="2018-07-10T13:48:03.736" v="1972" actId="207"/>
        <pc:sldMkLst>
          <pc:docMk/>
          <pc:sldMk cId="4207547808" sldId="258"/>
        </pc:sldMkLst>
        <pc:spChg chg="mod">
          <ac:chgData name="Kevin Hinckley" userId="db9532e6e3a68d9c" providerId="LiveId" clId="{725689A4-D8E3-4460-A13E-9472B4D8911A}" dt="2018-07-10T13:48:03.736" v="1972" actId="207"/>
          <ac:spMkLst>
            <pc:docMk/>
            <pc:sldMk cId="4207547808" sldId="258"/>
            <ac:spMk id="5" creationId="{00000000-0000-0000-0000-000000000000}"/>
          </ac:spMkLst>
        </pc:spChg>
      </pc:sldChg>
      <pc:sldChg chg="ord">
        <pc:chgData name="Kevin Hinckley" userId="db9532e6e3a68d9c" providerId="LiveId" clId="{725689A4-D8E3-4460-A13E-9472B4D8911A}" dt="2018-06-30T14:28:42.586" v="1388"/>
        <pc:sldMkLst>
          <pc:docMk/>
          <pc:sldMk cId="1079251441" sldId="260"/>
        </pc:sldMkLst>
      </pc:sldChg>
      <pc:sldChg chg="modSp">
        <pc:chgData name="Kevin Hinckley" userId="db9532e6e3a68d9c" providerId="LiveId" clId="{725689A4-D8E3-4460-A13E-9472B4D8911A}" dt="2018-07-30T13:41:09.385" v="2102" actId="20577"/>
        <pc:sldMkLst>
          <pc:docMk/>
          <pc:sldMk cId="799196763" sldId="262"/>
        </pc:sldMkLst>
        <pc:spChg chg="mod">
          <ac:chgData name="Kevin Hinckley" userId="db9532e6e3a68d9c" providerId="LiveId" clId="{725689A4-D8E3-4460-A13E-9472B4D8911A}" dt="2018-07-30T13:41:09.385" v="2102" actId="20577"/>
          <ac:spMkLst>
            <pc:docMk/>
            <pc:sldMk cId="799196763" sldId="262"/>
            <ac:spMk id="2" creationId="{00000000-0000-0000-0000-000000000000}"/>
          </ac:spMkLst>
        </pc:spChg>
        <pc:spChg chg="mod">
          <ac:chgData name="Kevin Hinckley" userId="db9532e6e3a68d9c" providerId="LiveId" clId="{725689A4-D8E3-4460-A13E-9472B4D8911A}" dt="2018-07-30T13:40:45.373" v="2071" actId="20577"/>
          <ac:spMkLst>
            <pc:docMk/>
            <pc:sldMk cId="799196763" sldId="262"/>
            <ac:spMk id="3" creationId="{00000000-0000-0000-0000-000000000000}"/>
          </ac:spMkLst>
        </pc:spChg>
      </pc:sldChg>
      <pc:sldChg chg="addSp modSp add mod ord setBg modAnim">
        <pc:chgData name="Kevin Hinckley" userId="db9532e6e3a68d9c" providerId="LiveId" clId="{725689A4-D8E3-4460-A13E-9472B4D8911A}" dt="2018-07-10T13:38:50.451" v="1937"/>
        <pc:sldMkLst>
          <pc:docMk/>
          <pc:sldMk cId="196122503" sldId="277"/>
        </pc:sldMkLst>
        <pc:spChg chg="mod">
          <ac:chgData name="Kevin Hinckley" userId="db9532e6e3a68d9c" providerId="LiveId" clId="{725689A4-D8E3-4460-A13E-9472B4D8911A}" dt="2018-07-10T13:38:11.775" v="1931" actId="26606"/>
          <ac:spMkLst>
            <pc:docMk/>
            <pc:sldMk cId="196122503" sldId="277"/>
            <ac:spMk id="2" creationId="{27184437-E223-4E0C-8632-5E5DC92C1135}"/>
          </ac:spMkLst>
        </pc:spChg>
        <pc:spChg chg="mod ord">
          <ac:chgData name="Kevin Hinckley" userId="db9532e6e3a68d9c" providerId="LiveId" clId="{725689A4-D8E3-4460-A13E-9472B4D8911A}" dt="2018-07-10T13:38:40.968" v="1935" actId="207"/>
          <ac:spMkLst>
            <pc:docMk/>
            <pc:sldMk cId="196122503" sldId="277"/>
            <ac:spMk id="3" creationId="{BC48E992-0916-4884-8E59-B4BEEE312378}"/>
          </ac:spMkLst>
        </pc:spChg>
        <pc:spChg chg="add">
          <ac:chgData name="Kevin Hinckley" userId="db9532e6e3a68d9c" providerId="LiveId" clId="{725689A4-D8E3-4460-A13E-9472B4D8911A}" dt="2018-07-10T13:38:11.775" v="1931" actId="26606"/>
          <ac:spMkLst>
            <pc:docMk/>
            <pc:sldMk cId="196122503" sldId="277"/>
            <ac:spMk id="71" creationId="{52ABB703-2B0E-4C3B-B4A2-F3973548E561}"/>
          </ac:spMkLst>
        </pc:spChg>
        <pc:spChg chg="add">
          <ac:chgData name="Kevin Hinckley" userId="db9532e6e3a68d9c" providerId="LiveId" clId="{725689A4-D8E3-4460-A13E-9472B4D8911A}" dt="2018-07-10T13:38:11.775" v="1931" actId="26606"/>
          <ac:spMkLst>
            <pc:docMk/>
            <pc:sldMk cId="196122503" sldId="277"/>
            <ac:spMk id="75" creationId="{E95DA498-D9A2-4DA9-B9DA-B3776E08CF7E}"/>
          </ac:spMkLst>
        </pc:spChg>
        <pc:spChg chg="add">
          <ac:chgData name="Kevin Hinckley" userId="db9532e6e3a68d9c" providerId="LiveId" clId="{725689A4-D8E3-4460-A13E-9472B4D8911A}" dt="2018-07-10T13:38:11.775" v="1931" actId="26606"/>
          <ac:spMkLst>
            <pc:docMk/>
            <pc:sldMk cId="196122503" sldId="277"/>
            <ac:spMk id="77" creationId="{82A73093-4B9D-420D-B17E-52293703A1D4}"/>
          </ac:spMkLst>
        </pc:spChg>
        <pc:picChg chg="add mod">
          <ac:chgData name="Kevin Hinckley" userId="db9532e6e3a68d9c" providerId="LiveId" clId="{725689A4-D8E3-4460-A13E-9472B4D8911A}" dt="2018-07-10T13:38:11.775" v="1931" actId="26606"/>
          <ac:picMkLst>
            <pc:docMk/>
            <pc:sldMk cId="196122503" sldId="277"/>
            <ac:picMk id="7170" creationId="{DDD72A3E-3B13-47C5-B3A4-108FAFDB81E2}"/>
          </ac:picMkLst>
        </pc:picChg>
        <pc:cxnChg chg="add">
          <ac:chgData name="Kevin Hinckley" userId="db9532e6e3a68d9c" providerId="LiveId" clId="{725689A4-D8E3-4460-A13E-9472B4D8911A}" dt="2018-07-10T13:38:11.775" v="1931" actId="26606"/>
          <ac:cxnSpMkLst>
            <pc:docMk/>
            <pc:sldMk cId="196122503" sldId="277"/>
            <ac:cxnSpMk id="73" creationId="{9C21570E-E159-49A6-9891-FA397B7A92D3}"/>
          </ac:cxnSpMkLst>
        </pc:cxnChg>
      </pc:sldChg>
      <pc:sldChg chg="addSp modSp add mod setBg">
        <pc:chgData name="Kevin Hinckley" userId="db9532e6e3a68d9c" providerId="LiveId" clId="{725689A4-D8E3-4460-A13E-9472B4D8911A}" dt="2018-07-30T13:42:47.503" v="2112" actId="403"/>
        <pc:sldMkLst>
          <pc:docMk/>
          <pc:sldMk cId="2430339295" sldId="278"/>
        </pc:sldMkLst>
        <pc:spChg chg="mod">
          <ac:chgData name="Kevin Hinckley" userId="db9532e6e3a68d9c" providerId="LiveId" clId="{725689A4-D8E3-4460-A13E-9472B4D8911A}" dt="2018-07-10T13:24:08.856" v="1828" actId="26606"/>
          <ac:spMkLst>
            <pc:docMk/>
            <pc:sldMk cId="2430339295" sldId="278"/>
            <ac:spMk id="2" creationId="{EAE1D508-6017-4A07-858D-1D6ADEE9B1FA}"/>
          </ac:spMkLst>
        </pc:spChg>
        <pc:spChg chg="mod">
          <ac:chgData name="Kevin Hinckley" userId="db9532e6e3a68d9c" providerId="LiveId" clId="{725689A4-D8E3-4460-A13E-9472B4D8911A}" dt="2018-07-30T13:42:47.503" v="2112" actId="403"/>
          <ac:spMkLst>
            <pc:docMk/>
            <pc:sldMk cId="2430339295" sldId="278"/>
            <ac:spMk id="3" creationId="{B5F493A7-00C1-4AA4-A0B8-230A8FE32049}"/>
          </ac:spMkLst>
        </pc:spChg>
        <pc:spChg chg="add">
          <ac:chgData name="Kevin Hinckley" userId="db9532e6e3a68d9c" providerId="LiveId" clId="{725689A4-D8E3-4460-A13E-9472B4D8911A}" dt="2018-07-10T13:24:08.856" v="1828" actId="26606"/>
          <ac:spMkLst>
            <pc:docMk/>
            <pc:sldMk cId="2430339295" sldId="278"/>
            <ac:spMk id="71" creationId="{25C8D2C1-DA83-420D-9635-D52CE066B5DA}"/>
          </ac:spMkLst>
        </pc:spChg>
        <pc:spChg chg="add">
          <ac:chgData name="Kevin Hinckley" userId="db9532e6e3a68d9c" providerId="LiveId" clId="{725689A4-D8E3-4460-A13E-9472B4D8911A}" dt="2018-07-10T13:24:08.856" v="1828" actId="26606"/>
          <ac:spMkLst>
            <pc:docMk/>
            <pc:sldMk cId="2430339295" sldId="278"/>
            <ac:spMk id="73" creationId="{434F74C9-6A0B-409E-AD1C-45B58BE91BB8}"/>
          </ac:spMkLst>
        </pc:spChg>
        <pc:spChg chg="add">
          <ac:chgData name="Kevin Hinckley" userId="db9532e6e3a68d9c" providerId="LiveId" clId="{725689A4-D8E3-4460-A13E-9472B4D8911A}" dt="2018-07-10T13:24:08.856" v="1828" actId="26606"/>
          <ac:spMkLst>
            <pc:docMk/>
            <pc:sldMk cId="2430339295" sldId="278"/>
            <ac:spMk id="77" creationId="{90AA6468-80AC-4DDF-9CFB-C7A9507E203F}"/>
          </ac:spMkLst>
        </pc:spChg>
        <pc:spChg chg="add">
          <ac:chgData name="Kevin Hinckley" userId="db9532e6e3a68d9c" providerId="LiveId" clId="{725689A4-D8E3-4460-A13E-9472B4D8911A}" dt="2018-07-10T13:24:08.856" v="1828" actId="26606"/>
          <ac:spMkLst>
            <pc:docMk/>
            <pc:sldMk cId="2430339295" sldId="278"/>
            <ac:spMk id="79" creationId="{4AB900CC-5074-4746-A1A4-AF640455BD43}"/>
          </ac:spMkLst>
        </pc:spChg>
        <pc:picChg chg="add mod">
          <ac:chgData name="Kevin Hinckley" userId="db9532e6e3a68d9c" providerId="LiveId" clId="{725689A4-D8E3-4460-A13E-9472B4D8911A}" dt="2018-07-10T13:24:08.856" v="1828" actId="26606"/>
          <ac:picMkLst>
            <pc:docMk/>
            <pc:sldMk cId="2430339295" sldId="278"/>
            <ac:picMk id="5122" creationId="{856D53E5-0BBF-4A56-B504-A67D74668BFC}"/>
          </ac:picMkLst>
        </pc:picChg>
        <pc:cxnChg chg="add">
          <ac:chgData name="Kevin Hinckley" userId="db9532e6e3a68d9c" providerId="LiveId" clId="{725689A4-D8E3-4460-A13E-9472B4D8911A}" dt="2018-07-10T13:24:08.856" v="1828" actId="26606"/>
          <ac:cxnSpMkLst>
            <pc:docMk/>
            <pc:sldMk cId="2430339295" sldId="278"/>
            <ac:cxnSpMk id="75" creationId="{F5486A9D-1265-4B57-91E6-68E666B978BC}"/>
          </ac:cxnSpMkLst>
        </pc:cxnChg>
      </pc:sldChg>
      <pc:sldChg chg="addSp delSp modSp add mod setBg">
        <pc:chgData name="Kevin Hinckley" userId="db9532e6e3a68d9c" providerId="LiveId" clId="{725689A4-D8E3-4460-A13E-9472B4D8911A}" dt="2018-07-10T13:37:06.055" v="1929" actId="14100"/>
        <pc:sldMkLst>
          <pc:docMk/>
          <pc:sldMk cId="3001676026" sldId="279"/>
        </pc:sldMkLst>
        <pc:spChg chg="mod">
          <ac:chgData name="Kevin Hinckley" userId="db9532e6e3a68d9c" providerId="LiveId" clId="{725689A4-D8E3-4460-A13E-9472B4D8911A}" dt="2018-07-10T13:37:06.055" v="1929" actId="14100"/>
          <ac:spMkLst>
            <pc:docMk/>
            <pc:sldMk cId="3001676026" sldId="279"/>
            <ac:spMk id="2" creationId="{25536870-22F8-4A30-B5FB-AFD27B2C9D01}"/>
          </ac:spMkLst>
        </pc:spChg>
        <pc:spChg chg="del">
          <ac:chgData name="Kevin Hinckley" userId="db9532e6e3a68d9c" providerId="LiveId" clId="{725689A4-D8E3-4460-A13E-9472B4D8911A}" dt="2018-07-10T13:28:17.490" v="1831" actId="26606"/>
          <ac:spMkLst>
            <pc:docMk/>
            <pc:sldMk cId="3001676026" sldId="279"/>
            <ac:spMk id="3" creationId="{E8B8059B-B220-4419-89C4-DB03B47CA72E}"/>
          </ac:spMkLst>
        </pc:spChg>
        <pc:spChg chg="add mod">
          <ac:chgData name="Kevin Hinckley" userId="db9532e6e3a68d9c" providerId="LiveId" clId="{725689A4-D8E3-4460-A13E-9472B4D8911A}" dt="2018-07-10T13:36:46.568" v="1920" actId="26606"/>
          <ac:spMkLst>
            <pc:docMk/>
            <pc:sldMk cId="3001676026" sldId="279"/>
            <ac:spMk id="5" creationId="{04E2BC73-37F0-47F8-85CB-333F96D1D3D3}"/>
          </ac:spMkLst>
        </pc:spChg>
        <pc:spChg chg="add del">
          <ac:chgData name="Kevin Hinckley" userId="db9532e6e3a68d9c" providerId="LiveId" clId="{725689A4-D8E3-4460-A13E-9472B4D8911A}" dt="2018-07-10T13:36:46.568" v="1920" actId="26606"/>
          <ac:spMkLst>
            <pc:docMk/>
            <pc:sldMk cId="3001676026" sldId="279"/>
            <ac:spMk id="72" creationId="{4E4490D0-3672-446A-AC12-B4830333BDDD}"/>
          </ac:spMkLst>
        </pc:spChg>
        <pc:spChg chg="add del">
          <ac:chgData name="Kevin Hinckley" userId="db9532e6e3a68d9c" providerId="LiveId" clId="{725689A4-D8E3-4460-A13E-9472B4D8911A}" dt="2018-07-10T13:36:46.568" v="1920" actId="26606"/>
          <ac:spMkLst>
            <pc:docMk/>
            <pc:sldMk cId="3001676026" sldId="279"/>
            <ac:spMk id="74" creationId="{39CB82C2-DF65-4EC1-8280-F201D50F570B}"/>
          </ac:spMkLst>
        </pc:spChg>
        <pc:spChg chg="add del">
          <ac:chgData name="Kevin Hinckley" userId="db9532e6e3a68d9c" providerId="LiveId" clId="{725689A4-D8E3-4460-A13E-9472B4D8911A}" dt="2018-07-10T13:36:46.568" v="1920" actId="26606"/>
          <ac:spMkLst>
            <pc:docMk/>
            <pc:sldMk cId="3001676026" sldId="279"/>
            <ac:spMk id="78" creationId="{5A1B47C8-47A0-4A88-8830-6DEA3B5DE392}"/>
          </ac:spMkLst>
        </pc:spChg>
        <pc:spChg chg="add del">
          <ac:chgData name="Kevin Hinckley" userId="db9532e6e3a68d9c" providerId="LiveId" clId="{725689A4-D8E3-4460-A13E-9472B4D8911A}" dt="2018-07-10T13:36:46.568" v="1920" actId="26606"/>
          <ac:spMkLst>
            <pc:docMk/>
            <pc:sldMk cId="3001676026" sldId="279"/>
            <ac:spMk id="80" creationId="{984BBFDD-E720-4805-A9C8-129FBBF6DD70}"/>
          </ac:spMkLst>
        </pc:spChg>
        <pc:spChg chg="add del">
          <ac:chgData name="Kevin Hinckley" userId="db9532e6e3a68d9c" providerId="LiveId" clId="{725689A4-D8E3-4460-A13E-9472B4D8911A}" dt="2018-07-10T13:36:46.568" v="1920" actId="26606"/>
          <ac:spMkLst>
            <pc:docMk/>
            <pc:sldMk cId="3001676026" sldId="279"/>
            <ac:spMk id="82" creationId="{5AC4BE46-4A77-42FE-9D15-065CDB2F847C}"/>
          </ac:spMkLst>
        </pc:spChg>
        <pc:spChg chg="add del">
          <ac:chgData name="Kevin Hinckley" userId="db9532e6e3a68d9c" providerId="LiveId" clId="{725689A4-D8E3-4460-A13E-9472B4D8911A}" dt="2018-07-10T13:36:43.433" v="1917" actId="26606"/>
          <ac:spMkLst>
            <pc:docMk/>
            <pc:sldMk cId="3001676026" sldId="279"/>
            <ac:spMk id="137" creationId="{990D0034-F768-41E7-85D4-F38C4DE85770}"/>
          </ac:spMkLst>
        </pc:spChg>
        <pc:spChg chg="add del">
          <ac:chgData name="Kevin Hinckley" userId="db9532e6e3a68d9c" providerId="LiveId" clId="{725689A4-D8E3-4460-A13E-9472B4D8911A}" dt="2018-07-10T13:36:46.553" v="1919" actId="26606"/>
          <ac:spMkLst>
            <pc:docMk/>
            <pc:sldMk cId="3001676026" sldId="279"/>
            <ac:spMk id="141" creationId="{8C04651D-B9F4-4935-A02D-364153FBDF54}"/>
          </ac:spMkLst>
        </pc:spChg>
        <pc:spChg chg="add del">
          <ac:chgData name="Kevin Hinckley" userId="db9532e6e3a68d9c" providerId="LiveId" clId="{725689A4-D8E3-4460-A13E-9472B4D8911A}" dt="2018-07-10T13:36:46.553" v="1919" actId="26606"/>
          <ac:spMkLst>
            <pc:docMk/>
            <pc:sldMk cId="3001676026" sldId="279"/>
            <ac:spMk id="6150" creationId="{990D0034-F768-41E7-85D4-F38C4DE85770}"/>
          </ac:spMkLst>
        </pc:spChg>
        <pc:spChg chg="add del">
          <ac:chgData name="Kevin Hinckley" userId="db9532e6e3a68d9c" providerId="LiveId" clId="{725689A4-D8E3-4460-A13E-9472B4D8911A}" dt="2018-07-10T13:36:46.553" v="1919" actId="26606"/>
          <ac:spMkLst>
            <pc:docMk/>
            <pc:sldMk cId="3001676026" sldId="279"/>
            <ac:spMk id="6151" creationId="{C4F7E42D-8B5A-4FC8-81CD-9E60171F7FA8}"/>
          </ac:spMkLst>
        </pc:spChg>
        <pc:spChg chg="add">
          <ac:chgData name="Kevin Hinckley" userId="db9532e6e3a68d9c" providerId="LiveId" clId="{725689A4-D8E3-4460-A13E-9472B4D8911A}" dt="2018-07-10T13:36:46.568" v="1920" actId="26606"/>
          <ac:spMkLst>
            <pc:docMk/>
            <pc:sldMk cId="3001676026" sldId="279"/>
            <ac:spMk id="6153" creationId="{44CC594A-A820-450F-B363-C19201FCFEC6}"/>
          </ac:spMkLst>
        </pc:spChg>
        <pc:spChg chg="add">
          <ac:chgData name="Kevin Hinckley" userId="db9532e6e3a68d9c" providerId="LiveId" clId="{725689A4-D8E3-4460-A13E-9472B4D8911A}" dt="2018-07-10T13:36:46.568" v="1920" actId="26606"/>
          <ac:spMkLst>
            <pc:docMk/>
            <pc:sldMk cId="3001676026" sldId="279"/>
            <ac:spMk id="6154" creationId="{59FAB3DA-E9ED-4574-ABCC-378BC0FF1BBC}"/>
          </ac:spMkLst>
        </pc:spChg>
        <pc:spChg chg="add">
          <ac:chgData name="Kevin Hinckley" userId="db9532e6e3a68d9c" providerId="LiveId" clId="{725689A4-D8E3-4460-A13E-9472B4D8911A}" dt="2018-07-10T13:36:46.568" v="1920" actId="26606"/>
          <ac:spMkLst>
            <pc:docMk/>
            <pc:sldMk cId="3001676026" sldId="279"/>
            <ac:spMk id="6155" creationId="{53B8D6B0-55D6-48DC-86D8-FD95D5F118AB}"/>
          </ac:spMkLst>
        </pc:spChg>
        <pc:picChg chg="add del">
          <ac:chgData name="Kevin Hinckley" userId="db9532e6e3a68d9c" providerId="LiveId" clId="{725689A4-D8E3-4460-A13E-9472B4D8911A}" dt="2018-07-10T13:28:17.490" v="1831" actId="26606"/>
          <ac:picMkLst>
            <pc:docMk/>
            <pc:sldMk cId="3001676026" sldId="279"/>
            <ac:picMk id="6146" creationId="{835EEEB2-61FE-409B-B7FA-F11E93F4A1A1}"/>
          </ac:picMkLst>
        </pc:picChg>
        <pc:picChg chg="add mod">
          <ac:chgData name="Kevin Hinckley" userId="db9532e6e3a68d9c" providerId="LiveId" clId="{725689A4-D8E3-4460-A13E-9472B4D8911A}" dt="2018-07-10T13:36:46.568" v="1920" actId="26606"/>
          <ac:picMkLst>
            <pc:docMk/>
            <pc:sldMk cId="3001676026" sldId="279"/>
            <ac:picMk id="6148" creationId="{8E636318-EADF-4790-AD51-B069D9C91BE1}"/>
          </ac:picMkLst>
        </pc:picChg>
        <pc:picChg chg="add del">
          <ac:chgData name="Kevin Hinckley" userId="db9532e6e3a68d9c" providerId="LiveId" clId="{725689A4-D8E3-4460-A13E-9472B4D8911A}" dt="2018-07-10T13:36:07.887" v="1914" actId="478"/>
          <ac:picMkLst>
            <pc:docMk/>
            <pc:sldMk cId="3001676026" sldId="279"/>
            <ac:picMk id="6149" creationId="{835EEEB2-61FE-409B-B7FA-F11E93F4A1A1}"/>
          </ac:picMkLst>
        </pc:picChg>
        <pc:cxnChg chg="add del">
          <ac:chgData name="Kevin Hinckley" userId="db9532e6e3a68d9c" providerId="LiveId" clId="{725689A4-D8E3-4460-A13E-9472B4D8911A}" dt="2018-07-10T13:36:46.568" v="1920" actId="26606"/>
          <ac:cxnSpMkLst>
            <pc:docMk/>
            <pc:sldMk cId="3001676026" sldId="279"/>
            <ac:cxnSpMk id="76" creationId="{7E1D4427-852B-4B37-8E76-0E9F1810BA2A}"/>
          </ac:cxnSpMkLst>
        </pc:cxnChg>
        <pc:cxnChg chg="add del">
          <ac:chgData name="Kevin Hinckley" userId="db9532e6e3a68d9c" providerId="LiveId" clId="{725689A4-D8E3-4460-A13E-9472B4D8911A}" dt="2018-07-10T13:36:43.433" v="1917" actId="26606"/>
          <ac:cxnSpMkLst>
            <pc:docMk/>
            <pc:sldMk cId="3001676026" sldId="279"/>
            <ac:cxnSpMk id="139" creationId="{5A0A5CF6-407C-4691-8122-49DF69D0020D}"/>
          </ac:cxnSpMkLst>
        </pc:cxnChg>
      </pc:sldChg>
      <pc:sldChg chg="addSp modSp add mod ord setBg modAnim">
        <pc:chgData name="Kevin Hinckley" userId="db9532e6e3a68d9c" providerId="LiveId" clId="{725689A4-D8E3-4460-A13E-9472B4D8911A}" dt="2018-07-10T13:14:19.364" v="1798" actId="20577"/>
        <pc:sldMkLst>
          <pc:docMk/>
          <pc:sldMk cId="2393229712" sldId="280"/>
        </pc:sldMkLst>
        <pc:spChg chg="mod">
          <ac:chgData name="Kevin Hinckley" userId="db9532e6e3a68d9c" providerId="LiveId" clId="{725689A4-D8E3-4460-A13E-9472B4D8911A}" dt="2018-07-10T13:12:59.215" v="1759" actId="14100"/>
          <ac:spMkLst>
            <pc:docMk/>
            <pc:sldMk cId="2393229712" sldId="280"/>
            <ac:spMk id="2" creationId="{117A70E9-F79B-4412-A7CF-2B5A787B3FD9}"/>
          </ac:spMkLst>
        </pc:spChg>
        <pc:spChg chg="mod">
          <ac:chgData name="Kevin Hinckley" userId="db9532e6e3a68d9c" providerId="LiveId" clId="{725689A4-D8E3-4460-A13E-9472B4D8911A}" dt="2018-07-10T13:14:19.364" v="1798" actId="20577"/>
          <ac:spMkLst>
            <pc:docMk/>
            <pc:sldMk cId="2393229712" sldId="280"/>
            <ac:spMk id="3" creationId="{E0B0C1B1-D0B6-41A0-9D0B-68D52E3CDEF0}"/>
          </ac:spMkLst>
        </pc:spChg>
        <pc:spChg chg="add">
          <ac:chgData name="Kevin Hinckley" userId="db9532e6e3a68d9c" providerId="LiveId" clId="{725689A4-D8E3-4460-A13E-9472B4D8911A}" dt="2018-07-10T13:12:44.649" v="1754" actId="26606"/>
          <ac:spMkLst>
            <pc:docMk/>
            <pc:sldMk cId="2393229712" sldId="280"/>
            <ac:spMk id="71" creationId="{E32D3FD4-6F71-43DF-93B9-87279519C618}"/>
          </ac:spMkLst>
        </pc:spChg>
        <pc:spChg chg="add">
          <ac:chgData name="Kevin Hinckley" userId="db9532e6e3a68d9c" providerId="LiveId" clId="{725689A4-D8E3-4460-A13E-9472B4D8911A}" dt="2018-07-10T13:12:44.649" v="1754" actId="26606"/>
          <ac:spMkLst>
            <pc:docMk/>
            <pc:sldMk cId="2393229712" sldId="280"/>
            <ac:spMk id="73" creationId="{36F207B4-66C3-4A76-8D54-C2871CF80983}"/>
          </ac:spMkLst>
        </pc:spChg>
        <pc:picChg chg="add mod">
          <ac:chgData name="Kevin Hinckley" userId="db9532e6e3a68d9c" providerId="LiveId" clId="{725689A4-D8E3-4460-A13E-9472B4D8911A}" dt="2018-07-10T13:12:44.649" v="1754" actId="26606"/>
          <ac:picMkLst>
            <pc:docMk/>
            <pc:sldMk cId="2393229712" sldId="280"/>
            <ac:picMk id="3074" creationId="{F87F2615-DF4B-4289-9EC0-E5A9A3939EE9}"/>
          </ac:picMkLst>
        </pc:picChg>
      </pc:sldChg>
      <pc:sldChg chg="delSp add setBg delDesignElem">
        <pc:chgData name="Kevin Hinckley" userId="db9532e6e3a68d9c" providerId="LiveId" clId="{725689A4-D8E3-4460-A13E-9472B4D8911A}" dt="2018-07-10T20:46:20.778" v="2017"/>
        <pc:sldMkLst>
          <pc:docMk/>
          <pc:sldMk cId="1830810135" sldId="282"/>
        </pc:sldMkLst>
        <pc:spChg chg="del">
          <ac:chgData name="Kevin Hinckley" userId="db9532e6e3a68d9c" providerId="LiveId" clId="{725689A4-D8E3-4460-A13E-9472B4D8911A}" dt="2018-07-10T20:46:20.778" v="2017"/>
          <ac:spMkLst>
            <pc:docMk/>
            <pc:sldMk cId="1830810135" sldId="282"/>
            <ac:spMk id="71" creationId="{25C8D2C1-DA83-420D-9635-D52CE066B5DA}"/>
          </ac:spMkLst>
        </pc:spChg>
        <pc:spChg chg="del">
          <ac:chgData name="Kevin Hinckley" userId="db9532e6e3a68d9c" providerId="LiveId" clId="{725689A4-D8E3-4460-A13E-9472B4D8911A}" dt="2018-07-10T20:46:20.778" v="2017"/>
          <ac:spMkLst>
            <pc:docMk/>
            <pc:sldMk cId="1830810135" sldId="282"/>
            <ac:spMk id="73" creationId="{434F74C9-6A0B-409E-AD1C-45B58BE91BB8}"/>
          </ac:spMkLst>
        </pc:spChg>
        <pc:spChg chg="del">
          <ac:chgData name="Kevin Hinckley" userId="db9532e6e3a68d9c" providerId="LiveId" clId="{725689A4-D8E3-4460-A13E-9472B4D8911A}" dt="2018-07-10T20:46:20.778" v="2017"/>
          <ac:spMkLst>
            <pc:docMk/>
            <pc:sldMk cId="1830810135" sldId="282"/>
            <ac:spMk id="77" creationId="{E9ED41B5-F9B0-4DE1-8C59-A980468A703A}"/>
          </ac:spMkLst>
        </pc:spChg>
        <pc:spChg chg="del">
          <ac:chgData name="Kevin Hinckley" userId="db9532e6e3a68d9c" providerId="LiveId" clId="{725689A4-D8E3-4460-A13E-9472B4D8911A}" dt="2018-07-10T20:46:20.778" v="2017"/>
          <ac:spMkLst>
            <pc:docMk/>
            <pc:sldMk cId="1830810135" sldId="282"/>
            <ac:spMk id="79" creationId="{C482A030-873A-4216-B6A6-C3348B9CA2A1}"/>
          </ac:spMkLst>
        </pc:spChg>
        <pc:cxnChg chg="del">
          <ac:chgData name="Kevin Hinckley" userId="db9532e6e3a68d9c" providerId="LiveId" clId="{725689A4-D8E3-4460-A13E-9472B4D8911A}" dt="2018-07-10T20:46:20.778" v="2017"/>
          <ac:cxnSpMkLst>
            <pc:docMk/>
            <pc:sldMk cId="1830810135" sldId="282"/>
            <ac:cxnSpMk id="75" creationId="{F5486A9D-1265-4B57-91E6-68E666B978BC}"/>
          </ac:cxnSpMkLst>
        </pc:cxnChg>
      </pc:sldChg>
      <pc:sldChg chg="addSp delSp modSp add mod setBg modAnim">
        <pc:chgData name="Kevin Hinckley" userId="db9532e6e3a68d9c" providerId="LiveId" clId="{725689A4-D8E3-4460-A13E-9472B4D8911A}" dt="2018-07-10T13:23:26.637" v="1826"/>
        <pc:sldMkLst>
          <pc:docMk/>
          <pc:sldMk cId="1889583632" sldId="283"/>
        </pc:sldMkLst>
        <pc:spChg chg="mod">
          <ac:chgData name="Kevin Hinckley" userId="db9532e6e3a68d9c" providerId="LiveId" clId="{725689A4-D8E3-4460-A13E-9472B4D8911A}" dt="2018-07-10T13:23:15.905" v="1825" actId="26606"/>
          <ac:spMkLst>
            <pc:docMk/>
            <pc:sldMk cId="1889583632" sldId="283"/>
            <ac:spMk id="2" creationId="{CFD516E1-C370-4843-9BF2-0780EE1B3FE4}"/>
          </ac:spMkLst>
        </pc:spChg>
        <pc:spChg chg="mod ord">
          <ac:chgData name="Kevin Hinckley" userId="db9532e6e3a68d9c" providerId="LiveId" clId="{725689A4-D8E3-4460-A13E-9472B4D8911A}" dt="2018-07-10T13:23:15.905" v="1825" actId="26606"/>
          <ac:spMkLst>
            <pc:docMk/>
            <pc:sldMk cId="1889583632" sldId="283"/>
            <ac:spMk id="3" creationId="{C498A488-675D-451B-8046-DE06DD7F7C48}"/>
          </ac:spMkLst>
        </pc:spChg>
        <pc:spChg chg="add del">
          <ac:chgData name="Kevin Hinckley" userId="db9532e6e3a68d9c" providerId="LiveId" clId="{725689A4-D8E3-4460-A13E-9472B4D8911A}" dt="2018-07-10T13:23:15.890" v="1824" actId="26606"/>
          <ac:spMkLst>
            <pc:docMk/>
            <pc:sldMk cId="1889583632" sldId="283"/>
            <ac:spMk id="71" creationId="{990D0034-F768-41E7-85D4-F38C4DE85770}"/>
          </ac:spMkLst>
        </pc:spChg>
        <pc:spChg chg="add">
          <ac:chgData name="Kevin Hinckley" userId="db9532e6e3a68d9c" providerId="LiveId" clId="{725689A4-D8E3-4460-A13E-9472B4D8911A}" dt="2018-07-10T13:23:15.905" v="1825" actId="26606"/>
          <ac:spMkLst>
            <pc:docMk/>
            <pc:sldMk cId="1889583632" sldId="283"/>
            <ac:spMk id="75" creationId="{6329CBCE-21AE-419D-AC1F-8ACF510A6670}"/>
          </ac:spMkLst>
        </pc:spChg>
        <pc:spChg chg="add">
          <ac:chgData name="Kevin Hinckley" userId="db9532e6e3a68d9c" providerId="LiveId" clId="{725689A4-D8E3-4460-A13E-9472B4D8911A}" dt="2018-07-10T13:23:15.905" v="1825" actId="26606"/>
          <ac:spMkLst>
            <pc:docMk/>
            <pc:sldMk cId="1889583632" sldId="283"/>
            <ac:spMk id="77" creationId="{FF2DA012-1414-493D-888F-5D99D0BDA322}"/>
          </ac:spMkLst>
        </pc:spChg>
        <pc:spChg chg="add">
          <ac:chgData name="Kevin Hinckley" userId="db9532e6e3a68d9c" providerId="LiveId" clId="{725689A4-D8E3-4460-A13E-9472B4D8911A}" dt="2018-07-10T13:23:15.905" v="1825" actId="26606"/>
          <ac:spMkLst>
            <pc:docMk/>
            <pc:sldMk cId="1889583632" sldId="283"/>
            <ac:spMk id="4100" creationId="{10162E77-11AD-44A7-84EC-40C59EEFBD2E}"/>
          </ac:spMkLst>
        </pc:spChg>
        <pc:picChg chg="add mod">
          <ac:chgData name="Kevin Hinckley" userId="db9532e6e3a68d9c" providerId="LiveId" clId="{725689A4-D8E3-4460-A13E-9472B4D8911A}" dt="2018-07-10T13:23:15.905" v="1825" actId="26606"/>
          <ac:picMkLst>
            <pc:docMk/>
            <pc:sldMk cId="1889583632" sldId="283"/>
            <ac:picMk id="4098" creationId="{2219C4B9-70FD-4745-8DF1-A7F74DDF94AF}"/>
          </ac:picMkLst>
        </pc:picChg>
        <pc:cxnChg chg="add del">
          <ac:chgData name="Kevin Hinckley" userId="db9532e6e3a68d9c" providerId="LiveId" clId="{725689A4-D8E3-4460-A13E-9472B4D8911A}" dt="2018-07-10T13:23:15.890" v="1824" actId="26606"/>
          <ac:cxnSpMkLst>
            <pc:docMk/>
            <pc:sldMk cId="1889583632" sldId="283"/>
            <ac:cxnSpMk id="73" creationId="{5A0A5CF6-407C-4691-8122-49DF69D0020D}"/>
          </ac:cxnSpMkLst>
        </pc:cxnChg>
        <pc:cxnChg chg="add">
          <ac:chgData name="Kevin Hinckley" userId="db9532e6e3a68d9c" providerId="LiveId" clId="{725689A4-D8E3-4460-A13E-9472B4D8911A}" dt="2018-07-10T13:23:15.905" v="1825" actId="26606"/>
          <ac:cxnSpMkLst>
            <pc:docMk/>
            <pc:sldMk cId="1889583632" sldId="283"/>
            <ac:cxnSpMk id="4101" creationId="{5AB158E9-1B40-4CD6-95F0-95CA11DF7B7A}"/>
          </ac:cxnSpMkLst>
        </pc:cxnChg>
      </pc:sldChg>
      <pc:sldChg chg="addSp delSp modSp add ord modAnim">
        <pc:chgData name="Kevin Hinckley" userId="db9532e6e3a68d9c" providerId="LiveId" clId="{725689A4-D8E3-4460-A13E-9472B4D8911A}" dt="2018-08-02T13:30:09.570" v="2232"/>
        <pc:sldMkLst>
          <pc:docMk/>
          <pc:sldMk cId="612579460" sldId="285"/>
        </pc:sldMkLst>
        <pc:spChg chg="del">
          <ac:chgData name="Kevin Hinckley" userId="db9532e6e3a68d9c" providerId="LiveId" clId="{725689A4-D8E3-4460-A13E-9472B4D8911A}" dt="2018-07-08T18:40:21.163" v="1427"/>
          <ac:spMkLst>
            <pc:docMk/>
            <pc:sldMk cId="612579460" sldId="285"/>
            <ac:spMk id="2" creationId="{09DD70A0-77DC-41E1-80B3-E4898186DB07}"/>
          </ac:spMkLst>
        </pc:spChg>
        <pc:spChg chg="del">
          <ac:chgData name="Kevin Hinckley" userId="db9532e6e3a68d9c" providerId="LiveId" clId="{725689A4-D8E3-4460-A13E-9472B4D8911A}" dt="2018-07-08T18:40:21.163" v="1427"/>
          <ac:spMkLst>
            <pc:docMk/>
            <pc:sldMk cId="612579460" sldId="285"/>
            <ac:spMk id="3" creationId="{C9F7F0B1-CF03-4EBA-8805-95D20C2792FD}"/>
          </ac:spMkLst>
        </pc:spChg>
        <pc:spChg chg="add mod">
          <ac:chgData name="Kevin Hinckley" userId="db9532e6e3a68d9c" providerId="LiveId" clId="{725689A4-D8E3-4460-A13E-9472B4D8911A}" dt="2018-07-10T13:57:15.249" v="2015" actId="403"/>
          <ac:spMkLst>
            <pc:docMk/>
            <pc:sldMk cId="612579460" sldId="285"/>
            <ac:spMk id="4" creationId="{766D7F70-4AFE-4518-BC8D-10ED5D6D928E}"/>
          </ac:spMkLst>
        </pc:spChg>
        <pc:spChg chg="add mod">
          <ac:chgData name="Kevin Hinckley" userId="db9532e6e3a68d9c" providerId="LiveId" clId="{725689A4-D8E3-4460-A13E-9472B4D8911A}" dt="2018-07-08T19:26:31.157" v="1700" actId="27636"/>
          <ac:spMkLst>
            <pc:docMk/>
            <pc:sldMk cId="612579460" sldId="285"/>
            <ac:spMk id="5" creationId="{4B710FDC-45D5-4A6D-8FA3-EDDB5CD2C0D5}"/>
          </ac:spMkLst>
        </pc:spChg>
        <pc:spChg chg="add mod">
          <ac:chgData name="Kevin Hinckley" userId="db9532e6e3a68d9c" providerId="LiveId" clId="{725689A4-D8E3-4460-A13E-9472B4D8911A}" dt="2018-07-08T19:26:31.157" v="1701" actId="27636"/>
          <ac:spMkLst>
            <pc:docMk/>
            <pc:sldMk cId="612579460" sldId="285"/>
            <ac:spMk id="6" creationId="{F5065B7D-3066-40F0-8D83-F72419B39426}"/>
          </ac:spMkLst>
        </pc:spChg>
      </pc:sldChg>
      <pc:sldChg chg="addSp delSp modSp add mod setBg modAnim">
        <pc:chgData name="Kevin Hinckley" userId="db9532e6e3a68d9c" providerId="LiveId" clId="{725689A4-D8E3-4460-A13E-9472B4D8911A}" dt="2018-07-10T13:46:56.028" v="1968" actId="403"/>
        <pc:sldMkLst>
          <pc:docMk/>
          <pc:sldMk cId="425331927" sldId="286"/>
        </pc:sldMkLst>
        <pc:spChg chg="del">
          <ac:chgData name="Kevin Hinckley" userId="db9532e6e3a68d9c" providerId="LiveId" clId="{725689A4-D8E3-4460-A13E-9472B4D8911A}" dt="2018-07-08T19:16:10.805" v="1529"/>
          <ac:spMkLst>
            <pc:docMk/>
            <pc:sldMk cId="425331927" sldId="286"/>
            <ac:spMk id="2" creationId="{1FF49F4A-0F1B-408C-8D0E-E424940CEAE8}"/>
          </ac:spMkLst>
        </pc:spChg>
        <pc:spChg chg="del">
          <ac:chgData name="Kevin Hinckley" userId="db9532e6e3a68d9c" providerId="LiveId" clId="{725689A4-D8E3-4460-A13E-9472B4D8911A}" dt="2018-07-08T19:16:10.805" v="1529"/>
          <ac:spMkLst>
            <pc:docMk/>
            <pc:sldMk cId="425331927" sldId="286"/>
            <ac:spMk id="3" creationId="{7E205FD0-BFA2-4F05-B9EB-0BD61CDA2302}"/>
          </ac:spMkLst>
        </pc:spChg>
        <pc:spChg chg="del">
          <ac:chgData name="Kevin Hinckley" userId="db9532e6e3a68d9c" providerId="LiveId" clId="{725689A4-D8E3-4460-A13E-9472B4D8911A}" dt="2018-07-08T19:16:10.805" v="1529"/>
          <ac:spMkLst>
            <pc:docMk/>
            <pc:sldMk cId="425331927" sldId="286"/>
            <ac:spMk id="4" creationId="{CC343896-3E78-4856-8691-C69CFFFAF8C1}"/>
          </ac:spMkLst>
        </pc:spChg>
        <pc:spChg chg="add mod">
          <ac:chgData name="Kevin Hinckley" userId="db9532e6e3a68d9c" providerId="LiveId" clId="{725689A4-D8E3-4460-A13E-9472B4D8911A}" dt="2018-07-10T13:46:56.028" v="1968" actId="403"/>
          <ac:spMkLst>
            <pc:docMk/>
            <pc:sldMk cId="425331927" sldId="286"/>
            <ac:spMk id="5" creationId="{4AFD0C86-104D-4992-9D14-267DDB88F6AA}"/>
          </ac:spMkLst>
        </pc:spChg>
        <pc:spChg chg="add mod ord">
          <ac:chgData name="Kevin Hinckley" userId="db9532e6e3a68d9c" providerId="LiveId" clId="{725689A4-D8E3-4460-A13E-9472B4D8911A}" dt="2018-07-10T13:46:00.672" v="1944" actId="207"/>
          <ac:spMkLst>
            <pc:docMk/>
            <pc:sldMk cId="425331927" sldId="286"/>
            <ac:spMk id="6" creationId="{DE0A3330-C743-4B13-9990-1F5424A256AD}"/>
          </ac:spMkLst>
        </pc:spChg>
        <pc:spChg chg="add del">
          <ac:chgData name="Kevin Hinckley" userId="db9532e6e3a68d9c" providerId="LiveId" clId="{725689A4-D8E3-4460-A13E-9472B4D8911A}" dt="2018-07-08T19:24:36.019" v="1672" actId="26606"/>
          <ac:spMkLst>
            <pc:docMk/>
            <pc:sldMk cId="425331927" sldId="286"/>
            <ac:spMk id="71" creationId="{5CF81D86-BDBA-477C-B7DD-8D359BB9965B}"/>
          </ac:spMkLst>
        </pc:spChg>
        <pc:spChg chg="add del">
          <ac:chgData name="Kevin Hinckley" userId="db9532e6e3a68d9c" providerId="LiveId" clId="{725689A4-D8E3-4460-A13E-9472B4D8911A}" dt="2018-07-08T19:24:36.019" v="1672" actId="26606"/>
          <ac:spMkLst>
            <pc:docMk/>
            <pc:sldMk cId="425331927" sldId="286"/>
            <ac:spMk id="75" creationId="{88AA064E-5F6E-4024-BC28-EDDC3DFC70E1}"/>
          </ac:spMkLst>
        </pc:spChg>
        <pc:spChg chg="add del">
          <ac:chgData name="Kevin Hinckley" userId="db9532e6e3a68d9c" providerId="LiveId" clId="{725689A4-D8E3-4460-A13E-9472B4D8911A}" dt="2018-07-08T19:24:36.019" v="1672" actId="26606"/>
          <ac:spMkLst>
            <pc:docMk/>
            <pc:sldMk cId="425331927" sldId="286"/>
            <ac:spMk id="77" creationId="{03B29638-4838-4B9B-B9DB-96E542BAF3E6}"/>
          </ac:spMkLst>
        </pc:spChg>
        <pc:picChg chg="add mod">
          <ac:chgData name="Kevin Hinckley" userId="db9532e6e3a68d9c" providerId="LiveId" clId="{725689A4-D8E3-4460-A13E-9472B4D8911A}" dt="2018-07-10T13:46:12.860" v="1946" actId="1076"/>
          <ac:picMkLst>
            <pc:docMk/>
            <pc:sldMk cId="425331927" sldId="286"/>
            <ac:picMk id="2050" creationId="{9B7A6455-82E1-4FF2-ACF8-5F5E4C8BD54A}"/>
          </ac:picMkLst>
        </pc:picChg>
        <pc:cxnChg chg="add del">
          <ac:chgData name="Kevin Hinckley" userId="db9532e6e3a68d9c" providerId="LiveId" clId="{725689A4-D8E3-4460-A13E-9472B4D8911A}" dt="2018-07-08T19:24:36.019" v="1672" actId="26606"/>
          <ac:cxnSpMkLst>
            <pc:docMk/>
            <pc:sldMk cId="425331927" sldId="286"/>
            <ac:cxnSpMk id="73" creationId="{C65F3E9C-EF11-4F8F-A621-399C7A3E6401}"/>
          </ac:cxnSpMkLst>
        </pc:cxnChg>
      </pc:sldChg>
      <pc:sldChg chg="addSp modSp add mod setBg">
        <pc:chgData name="Kevin Hinckley" userId="db9532e6e3a68d9c" providerId="LiveId" clId="{725689A4-D8E3-4460-A13E-9472B4D8911A}" dt="2018-07-08T19:22:40.509" v="1646" actId="403"/>
        <pc:sldMkLst>
          <pc:docMk/>
          <pc:sldMk cId="1490953827" sldId="287"/>
        </pc:sldMkLst>
        <pc:spChg chg="mod">
          <ac:chgData name="Kevin Hinckley" userId="db9532e6e3a68d9c" providerId="LiveId" clId="{725689A4-D8E3-4460-A13E-9472B4D8911A}" dt="2018-07-08T19:22:33.055" v="1643" actId="14100"/>
          <ac:spMkLst>
            <pc:docMk/>
            <pc:sldMk cId="1490953827" sldId="287"/>
            <ac:spMk id="2" creationId="{874CBB19-9C87-4F2F-AF9F-7C0E9173F327}"/>
          </ac:spMkLst>
        </pc:spChg>
        <pc:spChg chg="mod">
          <ac:chgData name="Kevin Hinckley" userId="db9532e6e3a68d9c" providerId="LiveId" clId="{725689A4-D8E3-4460-A13E-9472B4D8911A}" dt="2018-07-08T19:22:40.509" v="1646" actId="403"/>
          <ac:spMkLst>
            <pc:docMk/>
            <pc:sldMk cId="1490953827" sldId="287"/>
            <ac:spMk id="3" creationId="{B63C6CE2-7470-478D-9BA3-BA813A652281}"/>
          </ac:spMkLst>
        </pc:spChg>
        <pc:spChg chg="add">
          <ac:chgData name="Kevin Hinckley" userId="db9532e6e3a68d9c" providerId="LiveId" clId="{725689A4-D8E3-4460-A13E-9472B4D8911A}" dt="2018-07-08T19:22:18.195" v="1631" actId="26606"/>
          <ac:spMkLst>
            <pc:docMk/>
            <pc:sldMk cId="1490953827" sldId="287"/>
            <ac:spMk id="71" creationId="{25C8D2C1-DA83-420D-9635-D52CE066B5DA}"/>
          </ac:spMkLst>
        </pc:spChg>
        <pc:spChg chg="add">
          <ac:chgData name="Kevin Hinckley" userId="db9532e6e3a68d9c" providerId="LiveId" clId="{725689A4-D8E3-4460-A13E-9472B4D8911A}" dt="2018-07-08T19:22:18.195" v="1631" actId="26606"/>
          <ac:spMkLst>
            <pc:docMk/>
            <pc:sldMk cId="1490953827" sldId="287"/>
            <ac:spMk id="73" creationId="{434F74C9-6A0B-409E-AD1C-45B58BE91BB8}"/>
          </ac:spMkLst>
        </pc:spChg>
        <pc:spChg chg="add">
          <ac:chgData name="Kevin Hinckley" userId="db9532e6e3a68d9c" providerId="LiveId" clId="{725689A4-D8E3-4460-A13E-9472B4D8911A}" dt="2018-07-08T19:22:18.195" v="1631" actId="26606"/>
          <ac:spMkLst>
            <pc:docMk/>
            <pc:sldMk cId="1490953827" sldId="287"/>
            <ac:spMk id="77" creationId="{90AA6468-80AC-4DDF-9CFB-C7A9507E203F}"/>
          </ac:spMkLst>
        </pc:spChg>
        <pc:spChg chg="add">
          <ac:chgData name="Kevin Hinckley" userId="db9532e6e3a68d9c" providerId="LiveId" clId="{725689A4-D8E3-4460-A13E-9472B4D8911A}" dt="2018-07-08T19:22:18.195" v="1631" actId="26606"/>
          <ac:spMkLst>
            <pc:docMk/>
            <pc:sldMk cId="1490953827" sldId="287"/>
            <ac:spMk id="79" creationId="{4AB900CC-5074-4746-A1A4-AF640455BD43}"/>
          </ac:spMkLst>
        </pc:spChg>
        <pc:picChg chg="add mod">
          <ac:chgData name="Kevin Hinckley" userId="db9532e6e3a68d9c" providerId="LiveId" clId="{725689A4-D8E3-4460-A13E-9472B4D8911A}" dt="2018-07-08T19:22:18.195" v="1631" actId="26606"/>
          <ac:picMkLst>
            <pc:docMk/>
            <pc:sldMk cId="1490953827" sldId="287"/>
            <ac:picMk id="1026" creationId="{ED0E60CB-FFFC-4DD1-A8C6-468EB55B3BC6}"/>
          </ac:picMkLst>
        </pc:picChg>
        <pc:cxnChg chg="add">
          <ac:chgData name="Kevin Hinckley" userId="db9532e6e3a68d9c" providerId="LiveId" clId="{725689A4-D8E3-4460-A13E-9472B4D8911A}" dt="2018-07-08T19:22:18.195" v="1631" actId="26606"/>
          <ac:cxnSpMkLst>
            <pc:docMk/>
            <pc:sldMk cId="1490953827" sldId="287"/>
            <ac:cxnSpMk id="75" creationId="{F5486A9D-1265-4B57-91E6-68E666B978BC}"/>
          </ac:cxnSpMkLst>
        </pc:cxnChg>
      </pc:sldChg>
      <pc:sldChg chg="add">
        <pc:chgData name="Kevin Hinckley" userId="db9532e6e3a68d9c" providerId="LiveId" clId="{725689A4-D8E3-4460-A13E-9472B4D8911A}" dt="2018-07-10T20:46:20.778" v="2017"/>
        <pc:sldMkLst>
          <pc:docMk/>
          <pc:sldMk cId="1719895640" sldId="288"/>
        </pc:sldMkLst>
      </pc:sldChg>
      <pc:sldChg chg="addSp modSp add mod setBg">
        <pc:chgData name="Kevin Hinckley" userId="db9532e6e3a68d9c" providerId="LiveId" clId="{725689A4-D8E3-4460-A13E-9472B4D8911A}" dt="2018-07-15T19:17:29.234" v="2056" actId="403"/>
        <pc:sldMkLst>
          <pc:docMk/>
          <pc:sldMk cId="1456316428" sldId="289"/>
        </pc:sldMkLst>
        <pc:spChg chg="mod">
          <ac:chgData name="Kevin Hinckley" userId="db9532e6e3a68d9c" providerId="LiveId" clId="{725689A4-D8E3-4460-A13E-9472B4D8911A}" dt="2018-07-15T19:17:29.234" v="2056" actId="403"/>
          <ac:spMkLst>
            <pc:docMk/>
            <pc:sldMk cId="1456316428" sldId="289"/>
            <ac:spMk id="2" creationId="{933E14FD-2CAD-4502-9E21-B118088AE508}"/>
          </ac:spMkLst>
        </pc:spChg>
        <pc:spChg chg="mod">
          <ac:chgData name="Kevin Hinckley" userId="db9532e6e3a68d9c" providerId="LiveId" clId="{725689A4-D8E3-4460-A13E-9472B4D8911A}" dt="2018-07-15T19:17:22.248" v="2049" actId="403"/>
          <ac:spMkLst>
            <pc:docMk/>
            <pc:sldMk cId="1456316428" sldId="289"/>
            <ac:spMk id="3" creationId="{A34A755E-76E6-47DC-98F0-2488525047A1}"/>
          </ac:spMkLst>
        </pc:spChg>
        <pc:spChg chg="add">
          <ac:chgData name="Kevin Hinckley" userId="db9532e6e3a68d9c" providerId="LiveId" clId="{725689A4-D8E3-4460-A13E-9472B4D8911A}" dt="2018-07-15T19:17:12.780" v="2040" actId="26606"/>
          <ac:spMkLst>
            <pc:docMk/>
            <pc:sldMk cId="1456316428" sldId="289"/>
            <ac:spMk id="71" creationId="{25C8D2C1-DA83-420D-9635-D52CE066B5DA}"/>
          </ac:spMkLst>
        </pc:spChg>
        <pc:spChg chg="add">
          <ac:chgData name="Kevin Hinckley" userId="db9532e6e3a68d9c" providerId="LiveId" clId="{725689A4-D8E3-4460-A13E-9472B4D8911A}" dt="2018-07-15T19:17:12.780" v="2040" actId="26606"/>
          <ac:spMkLst>
            <pc:docMk/>
            <pc:sldMk cId="1456316428" sldId="289"/>
            <ac:spMk id="73" creationId="{434F74C9-6A0B-409E-AD1C-45B58BE91BB8}"/>
          </ac:spMkLst>
        </pc:spChg>
        <pc:spChg chg="add">
          <ac:chgData name="Kevin Hinckley" userId="db9532e6e3a68d9c" providerId="LiveId" clId="{725689A4-D8E3-4460-A13E-9472B4D8911A}" dt="2018-07-15T19:17:12.780" v="2040" actId="26606"/>
          <ac:spMkLst>
            <pc:docMk/>
            <pc:sldMk cId="1456316428" sldId="289"/>
            <ac:spMk id="77" creationId="{90AA6468-80AC-4DDF-9CFB-C7A9507E203F}"/>
          </ac:spMkLst>
        </pc:spChg>
        <pc:spChg chg="add">
          <ac:chgData name="Kevin Hinckley" userId="db9532e6e3a68d9c" providerId="LiveId" clId="{725689A4-D8E3-4460-A13E-9472B4D8911A}" dt="2018-07-15T19:17:12.780" v="2040" actId="26606"/>
          <ac:spMkLst>
            <pc:docMk/>
            <pc:sldMk cId="1456316428" sldId="289"/>
            <ac:spMk id="79" creationId="{4AB900CC-5074-4746-A1A4-AF640455BD43}"/>
          </ac:spMkLst>
        </pc:spChg>
        <pc:picChg chg="add mod">
          <ac:chgData name="Kevin Hinckley" userId="db9532e6e3a68d9c" providerId="LiveId" clId="{725689A4-D8E3-4460-A13E-9472B4D8911A}" dt="2018-07-15T19:17:12.780" v="2040" actId="26606"/>
          <ac:picMkLst>
            <pc:docMk/>
            <pc:sldMk cId="1456316428" sldId="289"/>
            <ac:picMk id="1026" creationId="{828828C2-A7E2-4C07-9B35-37DFF5ED1B26}"/>
          </ac:picMkLst>
        </pc:picChg>
        <pc:cxnChg chg="add">
          <ac:chgData name="Kevin Hinckley" userId="db9532e6e3a68d9c" providerId="LiveId" clId="{725689A4-D8E3-4460-A13E-9472B4D8911A}" dt="2018-07-15T19:17:12.780" v="2040" actId="26606"/>
          <ac:cxnSpMkLst>
            <pc:docMk/>
            <pc:sldMk cId="1456316428" sldId="289"/>
            <ac:cxnSpMk id="75" creationId="{F5486A9D-1265-4B57-91E6-68E666B978BC}"/>
          </ac:cxnSpMkLst>
        </pc:cxnChg>
      </pc:sldChg>
      <pc:sldChg chg="addSp delSp modSp add modAnim">
        <pc:chgData name="Kevin Hinckley" userId="db9532e6e3a68d9c" providerId="LiveId" clId="{725689A4-D8E3-4460-A13E-9472B4D8911A}" dt="2018-08-02T13:29:07.515" v="2231" actId="115"/>
        <pc:sldMkLst>
          <pc:docMk/>
          <pc:sldMk cId="575038800" sldId="290"/>
        </pc:sldMkLst>
        <pc:spChg chg="del">
          <ac:chgData name="Kevin Hinckley" userId="db9532e6e3a68d9c" providerId="LiveId" clId="{725689A4-D8E3-4460-A13E-9472B4D8911A}" dt="2018-07-30T14:09:53.826" v="2114"/>
          <ac:spMkLst>
            <pc:docMk/>
            <pc:sldMk cId="575038800" sldId="290"/>
            <ac:spMk id="3" creationId="{840D2FD0-B04C-4EEF-9C22-5099DC5C3E41}"/>
          </ac:spMkLst>
        </pc:spChg>
        <pc:spChg chg="add mod">
          <ac:chgData name="Kevin Hinckley" userId="db9532e6e3a68d9c" providerId="LiveId" clId="{725689A4-D8E3-4460-A13E-9472B4D8911A}" dt="2018-08-02T13:29:07.515" v="2231" actId="115"/>
          <ac:spMkLst>
            <pc:docMk/>
            <pc:sldMk cId="575038800" sldId="290"/>
            <ac:spMk id="6" creationId="{6A510A79-1AED-49EC-AA74-292B7212BA40}"/>
          </ac:spMkLst>
        </pc:spChg>
        <pc:picChg chg="add mod">
          <ac:chgData name="Kevin Hinckley" userId="db9532e6e3a68d9c" providerId="LiveId" clId="{725689A4-D8E3-4460-A13E-9472B4D8911A}" dt="2018-08-02T13:27:05.231" v="2223" actId="1076"/>
          <ac:picMkLst>
            <pc:docMk/>
            <pc:sldMk cId="575038800" sldId="290"/>
            <ac:picMk id="5" creationId="{19683517-7A03-4A26-899D-4BA7FEE15F13}"/>
          </ac:picMkLst>
        </pc:picChg>
      </pc:sldChg>
      <pc:sldChg chg="addSp delSp modSp add modAnim">
        <pc:chgData name="Kevin Hinckley" userId="db9532e6e3a68d9c" providerId="LiveId" clId="{725689A4-D8E3-4460-A13E-9472B4D8911A}" dt="2018-07-30T14:57:51.239" v="2193"/>
        <pc:sldMkLst>
          <pc:docMk/>
          <pc:sldMk cId="3202867019" sldId="291"/>
        </pc:sldMkLst>
        <pc:spChg chg="del mod">
          <ac:chgData name="Kevin Hinckley" userId="db9532e6e3a68d9c" providerId="LiveId" clId="{725689A4-D8E3-4460-A13E-9472B4D8911A}" dt="2018-07-30T14:21:27.538" v="2128" actId="478"/>
          <ac:spMkLst>
            <pc:docMk/>
            <pc:sldMk cId="3202867019" sldId="291"/>
            <ac:spMk id="2" creationId="{933E14FD-2CAD-4502-9E21-B118088AE508}"/>
          </ac:spMkLst>
        </pc:spChg>
        <pc:spChg chg="mod">
          <ac:chgData name="Kevin Hinckley" userId="db9532e6e3a68d9c" providerId="LiveId" clId="{725689A4-D8E3-4460-A13E-9472B4D8911A}" dt="2018-07-30T14:23:53.337" v="2184"/>
          <ac:spMkLst>
            <pc:docMk/>
            <pc:sldMk cId="3202867019" sldId="291"/>
            <ac:spMk id="3" creationId="{A34A755E-76E6-47DC-98F0-2488525047A1}"/>
          </ac:spMkLst>
        </pc:spChg>
        <pc:picChg chg="add mod">
          <ac:chgData name="Kevin Hinckley" userId="db9532e6e3a68d9c" providerId="LiveId" clId="{725689A4-D8E3-4460-A13E-9472B4D8911A}" dt="2018-07-30T14:57:27.443" v="2191" actId="14100"/>
          <ac:picMkLst>
            <pc:docMk/>
            <pc:sldMk cId="3202867019" sldId="291"/>
            <ac:picMk id="4" creationId="{55711B9B-C92E-4971-8539-7A6446D81127}"/>
          </ac:picMkLst>
        </pc:picChg>
      </pc:sldChg>
      <pc:sldChg chg="modSp add ord modAnim">
        <pc:chgData name="Kevin Hinckley" userId="db9532e6e3a68d9c" providerId="LiveId" clId="{725689A4-D8E3-4460-A13E-9472B4D8911A}" dt="2018-08-02T13:23:26.913" v="2201"/>
        <pc:sldMkLst>
          <pc:docMk/>
          <pc:sldMk cId="3979376190" sldId="292"/>
        </pc:sldMkLst>
        <pc:spChg chg="mod">
          <ac:chgData name="Kevin Hinckley" userId="db9532e6e3a68d9c" providerId="LiveId" clId="{725689A4-D8E3-4460-A13E-9472B4D8911A}" dt="2018-08-02T13:23:20.147" v="2199" actId="27636"/>
          <ac:spMkLst>
            <pc:docMk/>
            <pc:sldMk cId="3979376190" sldId="292"/>
            <ac:spMk id="5" creationId="{4B710FDC-45D5-4A6D-8FA3-EDDB5CD2C0D5}"/>
          </ac:spMkLst>
        </pc:spChg>
        <pc:spChg chg="mod">
          <ac:chgData name="Kevin Hinckley" userId="db9532e6e3a68d9c" providerId="LiveId" clId="{725689A4-D8E3-4460-A13E-9472B4D8911A}" dt="2018-08-02T13:23:20.149" v="2200" actId="27636"/>
          <ac:spMkLst>
            <pc:docMk/>
            <pc:sldMk cId="3979376190" sldId="292"/>
            <ac:spMk id="6" creationId="{F5065B7D-3066-40F0-8D83-F72419B39426}"/>
          </ac:spMkLst>
        </pc:spChg>
      </pc:sldChg>
    </pc:docChg>
  </pc:docChgLst>
  <pc:docChgLst>
    <pc:chgData name="Kevin Hinckley" userId="db9532e6e3a68d9c" providerId="LiveId" clId="{7DFDB2F9-D6F5-164A-B538-7DBF26BE6EF3}"/>
    <pc:docChg chg="delSld modSld">
      <pc:chgData name="Kevin Hinckley" userId="db9532e6e3a68d9c" providerId="LiveId" clId="{7DFDB2F9-D6F5-164A-B538-7DBF26BE6EF3}" dt="2018-08-25T20:48:15.660" v="7" actId="2696"/>
      <pc:docMkLst>
        <pc:docMk/>
      </pc:docMkLst>
      <pc:sldChg chg="del">
        <pc:chgData name="Kevin Hinckley" userId="db9532e6e3a68d9c" providerId="LiveId" clId="{7DFDB2F9-D6F5-164A-B538-7DBF26BE6EF3}" dt="2018-08-25T20:48:15.660" v="7" actId="2696"/>
        <pc:sldMkLst>
          <pc:docMk/>
          <pc:sldMk cId="1830810135" sldId="282"/>
        </pc:sldMkLst>
      </pc:sldChg>
      <pc:sldChg chg="modSp">
        <pc:chgData name="Kevin Hinckley" userId="db9532e6e3a68d9c" providerId="LiveId" clId="{7DFDB2F9-D6F5-164A-B538-7DBF26BE6EF3}" dt="2018-08-25T20:45:37.184" v="6" actId="113"/>
        <pc:sldMkLst>
          <pc:docMk/>
          <pc:sldMk cId="575038800" sldId="290"/>
        </pc:sldMkLst>
        <pc:spChg chg="mod">
          <ac:chgData name="Kevin Hinckley" userId="db9532e6e3a68d9c" providerId="LiveId" clId="{7DFDB2F9-D6F5-164A-B538-7DBF26BE6EF3}" dt="2018-08-25T20:45:37.184" v="6" actId="113"/>
          <ac:spMkLst>
            <pc:docMk/>
            <pc:sldMk cId="575038800" sldId="290"/>
            <ac:spMk id="6" creationId="{6A510A79-1AED-49EC-AA74-292B7212BA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9FEB5-98B2-4224-8223-0CA5CF987DD0}" type="datetimeFigureOut">
              <a:rPr lang="en-US" smtClean="0"/>
              <a:t>8/25/18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ECC85-80C3-41D0-BEBE-18AAC3A7E26A}" type="slidenum">
              <a:rPr lang="en-US" smtClean="0"/>
              <a:t>‹#›</a:t>
            </a:fld>
            <a:endParaRPr lang="en-US"/>
          </a:p>
        </p:txBody>
      </p:sp>
    </p:spTree>
    <p:extLst>
      <p:ext uri="{BB962C8B-B14F-4D97-AF65-F5344CB8AC3E}">
        <p14:creationId xmlns:p14="http://schemas.microsoft.com/office/powerpoint/2010/main" val="168819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7D7CA-12C8-4D34-86E1-56EE81E700EF}" type="slidenum">
              <a:rPr lang="en-US" smtClean="0"/>
              <a:t>2</a:t>
            </a:fld>
            <a:endParaRPr lang="en-US"/>
          </a:p>
        </p:txBody>
      </p:sp>
    </p:spTree>
    <p:extLst>
      <p:ext uri="{BB962C8B-B14F-4D97-AF65-F5344CB8AC3E}">
        <p14:creationId xmlns:p14="http://schemas.microsoft.com/office/powerpoint/2010/main" val="370071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94EE4-EB8A-4D8C-8451-2B16173FA274}" type="slidenum">
              <a:rPr lang="en-US" smtClean="0"/>
              <a:t>16</a:t>
            </a:fld>
            <a:endParaRPr lang="en-US"/>
          </a:p>
        </p:txBody>
      </p:sp>
    </p:spTree>
    <p:extLst>
      <p:ext uri="{BB962C8B-B14F-4D97-AF65-F5344CB8AC3E}">
        <p14:creationId xmlns:p14="http://schemas.microsoft.com/office/powerpoint/2010/main" val="244552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17</a:t>
            </a:fld>
            <a:endParaRPr lang="en-US"/>
          </a:p>
        </p:txBody>
      </p:sp>
    </p:spTree>
    <p:extLst>
      <p:ext uri="{BB962C8B-B14F-4D97-AF65-F5344CB8AC3E}">
        <p14:creationId xmlns:p14="http://schemas.microsoft.com/office/powerpoint/2010/main" val="8127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18</a:t>
            </a:fld>
            <a:endParaRPr lang="en-US"/>
          </a:p>
        </p:txBody>
      </p:sp>
    </p:spTree>
    <p:extLst>
      <p:ext uri="{BB962C8B-B14F-4D97-AF65-F5344CB8AC3E}">
        <p14:creationId xmlns:p14="http://schemas.microsoft.com/office/powerpoint/2010/main" val="338214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19</a:t>
            </a:fld>
            <a:endParaRPr lang="en-US"/>
          </a:p>
        </p:txBody>
      </p:sp>
    </p:spTree>
    <p:extLst>
      <p:ext uri="{BB962C8B-B14F-4D97-AF65-F5344CB8AC3E}">
        <p14:creationId xmlns:p14="http://schemas.microsoft.com/office/powerpoint/2010/main" val="173485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8/25/18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8/25/18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8/25/18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helessons.com/wp-content/uploads/2014/04/child-going-to-chu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6" y="0"/>
            <a:ext cx="12733175" cy="73517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9434" y="230126"/>
            <a:ext cx="10058400" cy="3566160"/>
          </a:xfrm>
        </p:spPr>
        <p:txBody>
          <a:bodyPr/>
          <a:lstStyle/>
          <a:p>
            <a:r>
              <a:rPr lang="en-US" b="1" dirty="0">
                <a:solidFill>
                  <a:schemeClr val="bg1"/>
                </a:solidFill>
                <a:effectLst>
                  <a:outerShdw blurRad="38100" dist="38100" dir="2700000" algn="tl">
                    <a:srgbClr val="000000">
                      <a:alpha val="43137"/>
                    </a:srgbClr>
                  </a:outerShdw>
                </a:effectLst>
              </a:rPr>
              <a:t>Sermon on the Mount- Meek-Being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709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6D7F70-4AFE-4518-BC8D-10ED5D6D928E}"/>
              </a:ext>
            </a:extLst>
          </p:cNvPr>
          <p:cNvSpPr>
            <a:spLocks noGrp="1"/>
          </p:cNvSpPr>
          <p:nvPr>
            <p:ph type="title"/>
          </p:nvPr>
        </p:nvSpPr>
        <p:spPr>
          <a:xfrm>
            <a:off x="478172" y="286603"/>
            <a:ext cx="10677508" cy="1450757"/>
          </a:xfrm>
        </p:spPr>
        <p:txBody>
          <a:bodyPr>
            <a:normAutofit/>
          </a:bodyPr>
          <a:lstStyle/>
          <a:p>
            <a:r>
              <a:rPr lang="en-US" sz="6000" b="1" dirty="0">
                <a:solidFill>
                  <a:srgbClr val="002060"/>
                </a:solidFill>
              </a:rPr>
              <a:t>Luke’s Powerful Rewrite</a:t>
            </a:r>
          </a:p>
        </p:txBody>
      </p:sp>
      <p:sp>
        <p:nvSpPr>
          <p:cNvPr id="5" name="Content Placeholder 4">
            <a:extLst>
              <a:ext uri="{FF2B5EF4-FFF2-40B4-BE49-F238E27FC236}">
                <a16:creationId xmlns:a16="http://schemas.microsoft.com/office/drawing/2014/main" id="{4B710FDC-45D5-4A6D-8FA3-EDDB5CD2C0D5}"/>
              </a:ext>
            </a:extLst>
          </p:cNvPr>
          <p:cNvSpPr>
            <a:spLocks noGrp="1"/>
          </p:cNvSpPr>
          <p:nvPr>
            <p:ph sz="half" idx="1"/>
          </p:nvPr>
        </p:nvSpPr>
        <p:spPr>
          <a:xfrm>
            <a:off x="478172" y="1845733"/>
            <a:ext cx="5495909" cy="4194339"/>
          </a:xfrm>
        </p:spPr>
        <p:txBody>
          <a:bodyPr>
            <a:normAutofit fontScale="92500" lnSpcReduction="20000"/>
          </a:bodyPr>
          <a:lstStyle/>
          <a:p>
            <a:pPr fontAlgn="base"/>
            <a:r>
              <a:rPr lang="en-US" sz="2400" b="1" dirty="0">
                <a:solidFill>
                  <a:srgbClr val="002060"/>
                </a:solidFill>
              </a:rPr>
              <a:t>Matthew 5</a:t>
            </a:r>
          </a:p>
          <a:p>
            <a:pPr fontAlgn="base"/>
            <a:r>
              <a:rPr lang="en-US" sz="2400" b="1" dirty="0">
                <a:solidFill>
                  <a:srgbClr val="002060"/>
                </a:solidFill>
              </a:rPr>
              <a:t>43 ¶ Ye have heard that it hath been said, Thou shalt love thy </a:t>
            </a:r>
            <a:r>
              <a:rPr lang="en-US" sz="2400" b="1" dirty="0" err="1">
                <a:solidFill>
                  <a:srgbClr val="002060"/>
                </a:solidFill>
              </a:rPr>
              <a:t>neighbour</a:t>
            </a:r>
            <a:r>
              <a:rPr lang="en-US" sz="2400" b="1" dirty="0">
                <a:solidFill>
                  <a:srgbClr val="002060"/>
                </a:solidFill>
              </a:rPr>
              <a:t>, and hate thine enemy.</a:t>
            </a:r>
          </a:p>
          <a:p>
            <a:pPr fontAlgn="base"/>
            <a:r>
              <a:rPr lang="en-US" sz="2400" b="1" dirty="0">
                <a:solidFill>
                  <a:srgbClr val="002060"/>
                </a:solidFill>
              </a:rPr>
              <a:t>44 But I say unto you, Love your enemies, bless them that curse you, do good to them that hate you, and pray for them which despitefully use you, and persecute you;</a:t>
            </a:r>
          </a:p>
          <a:p>
            <a:pPr fontAlgn="base"/>
            <a:r>
              <a:rPr lang="en-US" sz="2400" b="1" i="1" dirty="0">
                <a:solidFill>
                  <a:srgbClr val="C00000"/>
                </a:solidFill>
              </a:rPr>
              <a:t>48 Be ye therefore </a:t>
            </a:r>
            <a:r>
              <a:rPr lang="en-US" sz="2400" b="1" i="1" u="sng" dirty="0">
                <a:solidFill>
                  <a:srgbClr val="C00000"/>
                </a:solidFill>
              </a:rPr>
              <a:t>perfect</a:t>
            </a:r>
            <a:r>
              <a:rPr lang="en-US" sz="2400" b="1" i="1" dirty="0">
                <a:solidFill>
                  <a:srgbClr val="C00000"/>
                </a:solidFill>
              </a:rPr>
              <a:t>, even as your Father which is in heaven is </a:t>
            </a:r>
            <a:r>
              <a:rPr lang="en-US" sz="2400" b="1" i="1" u="sng" dirty="0">
                <a:solidFill>
                  <a:srgbClr val="C00000"/>
                </a:solidFill>
              </a:rPr>
              <a:t>perfect.</a:t>
            </a:r>
          </a:p>
          <a:p>
            <a:endParaRPr lang="en-US" sz="2400" b="1" dirty="0">
              <a:solidFill>
                <a:srgbClr val="002060"/>
              </a:solidFill>
            </a:endParaRPr>
          </a:p>
        </p:txBody>
      </p:sp>
      <p:sp>
        <p:nvSpPr>
          <p:cNvPr id="6" name="Content Placeholder 5">
            <a:extLst>
              <a:ext uri="{FF2B5EF4-FFF2-40B4-BE49-F238E27FC236}">
                <a16:creationId xmlns:a16="http://schemas.microsoft.com/office/drawing/2014/main" id="{F5065B7D-3066-40F0-8D83-F72419B39426}"/>
              </a:ext>
            </a:extLst>
          </p:cNvPr>
          <p:cNvSpPr>
            <a:spLocks noGrp="1"/>
          </p:cNvSpPr>
          <p:nvPr>
            <p:ph sz="half" idx="2"/>
          </p:nvPr>
        </p:nvSpPr>
        <p:spPr>
          <a:xfrm>
            <a:off x="6217920" y="1845735"/>
            <a:ext cx="4937760" cy="4362118"/>
          </a:xfrm>
        </p:spPr>
        <p:txBody>
          <a:bodyPr>
            <a:normAutofit fontScale="92500" lnSpcReduction="20000"/>
          </a:bodyPr>
          <a:lstStyle/>
          <a:p>
            <a:pPr fontAlgn="base"/>
            <a:r>
              <a:rPr lang="en-US" sz="2400" b="1" dirty="0">
                <a:solidFill>
                  <a:srgbClr val="002060"/>
                </a:solidFill>
              </a:rPr>
              <a:t>Luke 6</a:t>
            </a:r>
          </a:p>
          <a:p>
            <a:pPr fontAlgn="base"/>
            <a:r>
              <a:rPr lang="en-US" sz="2400" b="1" dirty="0">
                <a:solidFill>
                  <a:srgbClr val="002060"/>
                </a:solidFill>
              </a:rPr>
              <a:t>35 But love ye your enemies, and do good, and lend, hoping for nothing again; and your reward shall be great, and ye shall be the children of the Highest: for he is kind unto the unthankful and to the evil.</a:t>
            </a:r>
          </a:p>
          <a:p>
            <a:pPr fontAlgn="base"/>
            <a:endParaRPr lang="en-US" sz="2400" b="1" i="1" dirty="0">
              <a:solidFill>
                <a:srgbClr val="C00000"/>
              </a:solidFill>
            </a:endParaRPr>
          </a:p>
          <a:p>
            <a:pPr fontAlgn="base"/>
            <a:r>
              <a:rPr lang="en-US" sz="2400" b="1" i="1" dirty="0">
                <a:solidFill>
                  <a:srgbClr val="C00000"/>
                </a:solidFill>
              </a:rPr>
              <a:t>36 Be ye therefore </a:t>
            </a:r>
            <a:r>
              <a:rPr lang="en-US" sz="2400" b="1" i="1" u="sng" dirty="0">
                <a:solidFill>
                  <a:srgbClr val="C00000"/>
                </a:solidFill>
              </a:rPr>
              <a:t>merciful</a:t>
            </a:r>
            <a:r>
              <a:rPr lang="en-US" sz="2400" b="1" i="1" dirty="0">
                <a:solidFill>
                  <a:srgbClr val="C00000"/>
                </a:solidFill>
              </a:rPr>
              <a:t>, as your Father also is </a:t>
            </a:r>
            <a:r>
              <a:rPr lang="en-US" sz="2400" b="1" i="1" u="sng" dirty="0">
                <a:solidFill>
                  <a:srgbClr val="C00000"/>
                </a:solidFill>
              </a:rPr>
              <a:t>merciful</a:t>
            </a:r>
            <a:r>
              <a:rPr lang="en-US" sz="2400" b="1" i="1" dirty="0">
                <a:solidFill>
                  <a:srgbClr val="C00000"/>
                </a:solidFill>
              </a:rPr>
              <a:t>.</a:t>
            </a:r>
          </a:p>
          <a:p>
            <a:pPr fontAlgn="base"/>
            <a:r>
              <a:rPr lang="en-US" sz="2400" b="1" dirty="0">
                <a:solidFill>
                  <a:srgbClr val="00B050"/>
                </a:solidFill>
              </a:rPr>
              <a:t>37 Judge not, and ye shall not be judged: condemn not, and ye shall not be condemned: forgive, and ye shall be forgiven:</a:t>
            </a:r>
          </a:p>
          <a:p>
            <a:endParaRPr lang="en-US" sz="2400" b="1" dirty="0">
              <a:solidFill>
                <a:srgbClr val="002060"/>
              </a:solidFill>
            </a:endParaRPr>
          </a:p>
        </p:txBody>
      </p:sp>
    </p:spTree>
    <p:extLst>
      <p:ext uri="{BB962C8B-B14F-4D97-AF65-F5344CB8AC3E}">
        <p14:creationId xmlns:p14="http://schemas.microsoft.com/office/powerpoint/2010/main" val="61257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FD0C86-104D-4992-9D14-267DDB88F6AA}"/>
              </a:ext>
            </a:extLst>
          </p:cNvPr>
          <p:cNvSpPr>
            <a:spLocks noGrp="1"/>
          </p:cNvSpPr>
          <p:nvPr>
            <p:ph type="title"/>
          </p:nvPr>
        </p:nvSpPr>
        <p:spPr>
          <a:xfrm>
            <a:off x="476250" y="286603"/>
            <a:ext cx="10679430" cy="894497"/>
          </a:xfrm>
        </p:spPr>
        <p:txBody>
          <a:bodyPr>
            <a:normAutofit/>
          </a:bodyPr>
          <a:lstStyle/>
          <a:p>
            <a:r>
              <a:rPr lang="en-US" sz="5400" b="1" dirty="0">
                <a:solidFill>
                  <a:srgbClr val="002060"/>
                </a:solidFill>
              </a:rPr>
              <a:t>Luke’s Narrative</a:t>
            </a:r>
          </a:p>
        </p:txBody>
      </p:sp>
      <p:sp>
        <p:nvSpPr>
          <p:cNvPr id="6" name="Content Placeholder 5">
            <a:extLst>
              <a:ext uri="{FF2B5EF4-FFF2-40B4-BE49-F238E27FC236}">
                <a16:creationId xmlns:a16="http://schemas.microsoft.com/office/drawing/2014/main" id="{DE0A3330-C743-4B13-9990-1F5424A256AD}"/>
              </a:ext>
            </a:extLst>
          </p:cNvPr>
          <p:cNvSpPr>
            <a:spLocks noGrp="1"/>
          </p:cNvSpPr>
          <p:nvPr>
            <p:ph idx="1"/>
          </p:nvPr>
        </p:nvSpPr>
        <p:spPr>
          <a:xfrm>
            <a:off x="342901" y="1485901"/>
            <a:ext cx="7524750" cy="5085496"/>
          </a:xfrm>
          <a:solidFill>
            <a:schemeClr val="bg1"/>
          </a:solidFill>
        </p:spPr>
        <p:txBody>
          <a:bodyPr>
            <a:normAutofit fontScale="92500" lnSpcReduction="10000"/>
          </a:bodyPr>
          <a:lstStyle/>
          <a:p>
            <a:pPr fontAlgn="base"/>
            <a:r>
              <a:rPr lang="en-US" b="1" dirty="0">
                <a:solidFill>
                  <a:srgbClr val="002060"/>
                </a:solidFill>
              </a:rPr>
              <a:t>37 Judge not, and ye shall not be judged: condemn not, and ye shall not be condemned: forgive, and ye shall be forgiven:</a:t>
            </a:r>
          </a:p>
          <a:p>
            <a:pPr fontAlgn="base"/>
            <a:r>
              <a:rPr lang="en-US" b="1" dirty="0">
                <a:solidFill>
                  <a:srgbClr val="002060"/>
                </a:solidFill>
              </a:rPr>
              <a:t>38 Give, and it shall be given unto you; good measure, pressed down, and shaken together, and running over, shall men give into your bosom. For with the same measure that ye mete withal it shall be measured to you again.</a:t>
            </a:r>
          </a:p>
          <a:p>
            <a:pPr fontAlgn="base"/>
            <a:r>
              <a:rPr lang="en-US" b="1" dirty="0">
                <a:solidFill>
                  <a:srgbClr val="002060"/>
                </a:solidFill>
              </a:rPr>
              <a:t>39 And he </a:t>
            </a:r>
            <a:r>
              <a:rPr lang="en-US" b="1" dirty="0" err="1">
                <a:solidFill>
                  <a:srgbClr val="002060"/>
                </a:solidFill>
              </a:rPr>
              <a:t>spake</a:t>
            </a:r>
            <a:r>
              <a:rPr lang="en-US" b="1" dirty="0">
                <a:solidFill>
                  <a:srgbClr val="002060"/>
                </a:solidFill>
              </a:rPr>
              <a:t> a parable unto them, Can the blind lead the blind? shall they not both fall into the ditch?</a:t>
            </a:r>
          </a:p>
          <a:p>
            <a:pPr fontAlgn="base"/>
            <a:r>
              <a:rPr lang="en-US" b="1" dirty="0">
                <a:solidFill>
                  <a:srgbClr val="002060"/>
                </a:solidFill>
              </a:rPr>
              <a:t>40 The disciple is not above his master: but every one that is perfect (merciful) shall be as his master.</a:t>
            </a:r>
          </a:p>
          <a:p>
            <a:pPr fontAlgn="base"/>
            <a:r>
              <a:rPr lang="en-US" b="1" dirty="0">
                <a:solidFill>
                  <a:srgbClr val="002060"/>
                </a:solidFill>
              </a:rPr>
              <a:t>41 And why </a:t>
            </a:r>
            <a:r>
              <a:rPr lang="en-US" b="1" dirty="0" err="1">
                <a:solidFill>
                  <a:srgbClr val="002060"/>
                </a:solidFill>
              </a:rPr>
              <a:t>beholdest</a:t>
            </a:r>
            <a:r>
              <a:rPr lang="en-US" b="1" dirty="0">
                <a:solidFill>
                  <a:srgbClr val="002060"/>
                </a:solidFill>
              </a:rPr>
              <a:t> thou the mote that is in thy brother’s eye, but </a:t>
            </a:r>
            <a:r>
              <a:rPr lang="en-US" b="1" dirty="0" err="1">
                <a:solidFill>
                  <a:srgbClr val="002060"/>
                </a:solidFill>
              </a:rPr>
              <a:t>perceivest</a:t>
            </a:r>
            <a:r>
              <a:rPr lang="en-US" b="1" dirty="0">
                <a:solidFill>
                  <a:srgbClr val="002060"/>
                </a:solidFill>
              </a:rPr>
              <a:t> not the beam that is in thine own eye?</a:t>
            </a:r>
          </a:p>
          <a:p>
            <a:pPr fontAlgn="base"/>
            <a:r>
              <a:rPr lang="en-US" b="1" dirty="0">
                <a:solidFill>
                  <a:srgbClr val="002060"/>
                </a:solidFill>
              </a:rPr>
              <a:t>42 Either how canst thou say to thy brother, Brother, let me pull out the mote that is in thine eye, when thou thyself </a:t>
            </a:r>
            <a:r>
              <a:rPr lang="en-US" b="1" dirty="0" err="1">
                <a:solidFill>
                  <a:srgbClr val="002060"/>
                </a:solidFill>
              </a:rPr>
              <a:t>beholdest</a:t>
            </a:r>
            <a:r>
              <a:rPr lang="en-US" b="1" dirty="0">
                <a:solidFill>
                  <a:srgbClr val="002060"/>
                </a:solidFill>
              </a:rPr>
              <a:t> not the beam that is in thine own eye? Thou hypocrite, cast out first the beam out of thine own eye, and then shalt thou see clearly to pull out the mote that is in thy brother’s eye.</a:t>
            </a:r>
          </a:p>
          <a:p>
            <a:endParaRPr lang="en-US" b="1" dirty="0">
              <a:solidFill>
                <a:srgbClr val="002060"/>
              </a:solidFill>
            </a:endParaRPr>
          </a:p>
        </p:txBody>
      </p:sp>
      <p:pic>
        <p:nvPicPr>
          <p:cNvPr id="2050" name="Picture 2" descr="Image result for something in my eye">
            <a:extLst>
              <a:ext uri="{FF2B5EF4-FFF2-40B4-BE49-F238E27FC236}">
                <a16:creationId xmlns:a16="http://schemas.microsoft.com/office/drawing/2014/main" id="{9B7A6455-82E1-4FF2-ACF8-5F5E4C8BD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458" y="2782382"/>
            <a:ext cx="4094566" cy="229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ouse beams">
            <a:extLst>
              <a:ext uri="{FF2B5EF4-FFF2-40B4-BE49-F238E27FC236}">
                <a16:creationId xmlns:a16="http://schemas.microsoft.com/office/drawing/2014/main" id="{235340A4-C084-4441-92A5-4DA104AB0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468" y="1198227"/>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900FA8-4925-4EFF-81B8-5EACA6418DA1}"/>
              </a:ext>
            </a:extLst>
          </p:cNvPr>
          <p:cNvSpPr>
            <a:spLocks noGrp="1"/>
          </p:cNvSpPr>
          <p:nvPr>
            <p:ph type="title"/>
          </p:nvPr>
        </p:nvSpPr>
        <p:spPr>
          <a:xfrm>
            <a:off x="978408" y="286603"/>
            <a:ext cx="10177272" cy="1450757"/>
          </a:xfrm>
        </p:spPr>
        <p:txBody>
          <a:bodyPr>
            <a:normAutofit/>
          </a:bodyPr>
          <a:lstStyle/>
          <a:p>
            <a:r>
              <a:rPr lang="en-US" sz="5400" b="1" dirty="0">
                <a:solidFill>
                  <a:srgbClr val="002060"/>
                </a:solidFill>
              </a:rPr>
              <a:t>Baggage Beams</a:t>
            </a:r>
          </a:p>
        </p:txBody>
      </p:sp>
      <p:sp>
        <p:nvSpPr>
          <p:cNvPr id="3" name="Content Placeholder 2">
            <a:extLst>
              <a:ext uri="{FF2B5EF4-FFF2-40B4-BE49-F238E27FC236}">
                <a16:creationId xmlns:a16="http://schemas.microsoft.com/office/drawing/2014/main" id="{6B01D593-8E8B-4CBB-B285-31617E818DD5}"/>
              </a:ext>
            </a:extLst>
          </p:cNvPr>
          <p:cNvSpPr>
            <a:spLocks noGrp="1"/>
          </p:cNvSpPr>
          <p:nvPr>
            <p:ph idx="1"/>
          </p:nvPr>
        </p:nvSpPr>
        <p:spPr>
          <a:xfrm>
            <a:off x="1097280" y="1845734"/>
            <a:ext cx="3986784" cy="4023360"/>
          </a:xfrm>
        </p:spPr>
        <p:txBody>
          <a:bodyPr>
            <a:normAutofit/>
          </a:bodyPr>
          <a:lstStyle/>
          <a:p>
            <a:r>
              <a:rPr lang="en-US" sz="2800" b="1" dirty="0">
                <a:solidFill>
                  <a:srgbClr val="002060"/>
                </a:solidFill>
              </a:rPr>
              <a:t>Our Emotions</a:t>
            </a:r>
          </a:p>
          <a:p>
            <a:r>
              <a:rPr lang="en-US" sz="2800" b="1" dirty="0">
                <a:solidFill>
                  <a:srgbClr val="002060"/>
                </a:solidFill>
              </a:rPr>
              <a:t>Our Capabilities</a:t>
            </a:r>
          </a:p>
          <a:p>
            <a:r>
              <a:rPr lang="en-US" sz="2800" b="1">
                <a:solidFill>
                  <a:srgbClr val="002060"/>
                </a:solidFill>
              </a:rPr>
              <a:t>Our Gifts</a:t>
            </a:r>
            <a:endParaRPr lang="en-US" sz="2800" b="1" dirty="0">
              <a:solidFill>
                <a:srgbClr val="002060"/>
              </a:solidFill>
            </a:endParaRPr>
          </a:p>
          <a:p>
            <a:r>
              <a:rPr lang="en-US" sz="2800" b="1" dirty="0">
                <a:solidFill>
                  <a:srgbClr val="002060"/>
                </a:solidFill>
              </a:rPr>
              <a:t>Our Past</a:t>
            </a:r>
          </a:p>
          <a:p>
            <a:r>
              <a:rPr lang="en-US" sz="2800" b="1" dirty="0">
                <a:solidFill>
                  <a:srgbClr val="002060"/>
                </a:solidFill>
              </a:rPr>
              <a:t>Our Body Shape</a:t>
            </a:r>
          </a:p>
        </p:txBody>
      </p:sp>
    </p:spTree>
    <p:extLst>
      <p:ext uri="{BB962C8B-B14F-4D97-AF65-F5344CB8AC3E}">
        <p14:creationId xmlns:p14="http://schemas.microsoft.com/office/powerpoint/2010/main" val="17198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4CBB19-9C87-4F2F-AF9F-7C0E9173F327}"/>
              </a:ext>
            </a:extLst>
          </p:cNvPr>
          <p:cNvSpPr>
            <a:spLocks noGrp="1"/>
          </p:cNvSpPr>
          <p:nvPr>
            <p:ph type="title"/>
          </p:nvPr>
        </p:nvSpPr>
        <p:spPr>
          <a:xfrm>
            <a:off x="457200" y="640080"/>
            <a:ext cx="3659246" cy="1712405"/>
          </a:xfrm>
        </p:spPr>
        <p:txBody>
          <a:bodyPr vert="horz" lIns="91440" tIns="45720" rIns="91440" bIns="45720" rtlCol="0" anchor="b">
            <a:normAutofit/>
          </a:bodyPr>
          <a:lstStyle/>
          <a:p>
            <a:r>
              <a:rPr lang="en-US" sz="4400" dirty="0">
                <a:solidFill>
                  <a:srgbClr val="FFFFFF"/>
                </a:solidFill>
              </a:rPr>
              <a:t>The Moral of the Story?</a:t>
            </a:r>
          </a:p>
        </p:txBody>
      </p:sp>
      <p:sp>
        <p:nvSpPr>
          <p:cNvPr id="3" name="Content Placeholder 2">
            <a:extLst>
              <a:ext uri="{FF2B5EF4-FFF2-40B4-BE49-F238E27FC236}">
                <a16:creationId xmlns:a16="http://schemas.microsoft.com/office/drawing/2014/main" id="{B63C6CE2-7470-478D-9BA3-BA813A652281}"/>
              </a:ext>
            </a:extLst>
          </p:cNvPr>
          <p:cNvSpPr>
            <a:spLocks noGrp="1"/>
          </p:cNvSpPr>
          <p:nvPr>
            <p:ph idx="1"/>
          </p:nvPr>
        </p:nvSpPr>
        <p:spPr>
          <a:xfrm>
            <a:off x="457200" y="3578086"/>
            <a:ext cx="3829050" cy="2926079"/>
          </a:xfrm>
        </p:spPr>
        <p:txBody>
          <a:bodyPr vert="horz" lIns="91440" tIns="45720" rIns="91440" bIns="45720" rtlCol="0">
            <a:normAutofit/>
          </a:bodyPr>
          <a:lstStyle/>
          <a:p>
            <a:pPr marL="0" indent="0">
              <a:buNone/>
            </a:pPr>
            <a:r>
              <a:rPr lang="en-US" sz="4000" b="1" cap="all" spc="200" dirty="0">
                <a:solidFill>
                  <a:srgbClr val="FFFFFF"/>
                </a:solidFill>
                <a:latin typeface="+mj-lt"/>
              </a:rPr>
              <a:t>Peacemakers are in the Mote Removal business!</a:t>
            </a:r>
          </a:p>
        </p:txBody>
      </p:sp>
      <p:pic>
        <p:nvPicPr>
          <p:cNvPr id="1026" name="Picture 2" descr="Related image">
            <a:extLst>
              <a:ext uri="{FF2B5EF4-FFF2-40B4-BE49-F238E27FC236}">
                <a16:creationId xmlns:a16="http://schemas.microsoft.com/office/drawing/2014/main" id="{ED0E60CB-FFFC-4DD1-A8C6-468EB55B3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491" b="-1"/>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095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3E14FD-2CAD-4502-9E21-B118088AE508}"/>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8000" b="1" dirty="0">
                <a:solidFill>
                  <a:srgbClr val="FFFFFF"/>
                </a:solidFill>
              </a:rPr>
              <a:t>David</a:t>
            </a:r>
          </a:p>
        </p:txBody>
      </p:sp>
      <p:sp>
        <p:nvSpPr>
          <p:cNvPr id="3" name="Content Placeholder 2">
            <a:extLst>
              <a:ext uri="{FF2B5EF4-FFF2-40B4-BE49-F238E27FC236}">
                <a16:creationId xmlns:a16="http://schemas.microsoft.com/office/drawing/2014/main" id="{A34A755E-76E6-47DC-98F0-2488525047A1}"/>
              </a:ext>
            </a:extLst>
          </p:cNvPr>
          <p:cNvSpPr>
            <a:spLocks noGrp="1"/>
          </p:cNvSpPr>
          <p:nvPr>
            <p:ph idx="1"/>
          </p:nvPr>
        </p:nvSpPr>
        <p:spPr>
          <a:xfrm>
            <a:off x="457200" y="3578087"/>
            <a:ext cx="3659246" cy="1554480"/>
          </a:xfrm>
        </p:spPr>
        <p:txBody>
          <a:bodyPr vert="horz" lIns="91440" tIns="45720" rIns="91440" bIns="45720" rtlCol="0">
            <a:normAutofit/>
          </a:bodyPr>
          <a:lstStyle/>
          <a:p>
            <a:pPr marL="0" indent="0">
              <a:buNone/>
            </a:pPr>
            <a:r>
              <a:rPr lang="en-US" sz="3600" b="1" cap="all" spc="200" dirty="0">
                <a:solidFill>
                  <a:srgbClr val="FFFFFF"/>
                </a:solidFill>
                <a:effectLst>
                  <a:outerShdw blurRad="38100" dist="38100" dir="2700000" algn="tl">
                    <a:srgbClr val="000000">
                      <a:alpha val="43137"/>
                    </a:srgbClr>
                  </a:outerShdw>
                </a:effectLst>
                <a:latin typeface="+mj-lt"/>
              </a:rPr>
              <a:t>2 Samuel 24:16</a:t>
            </a:r>
          </a:p>
        </p:txBody>
      </p:sp>
      <p:pic>
        <p:nvPicPr>
          <p:cNvPr id="1026" name="Picture 2" descr="Image result for the threshing floor">
            <a:extLst>
              <a:ext uri="{FF2B5EF4-FFF2-40B4-BE49-F238E27FC236}">
                <a16:creationId xmlns:a16="http://schemas.microsoft.com/office/drawing/2014/main" id="{828828C2-A7E2-4C07-9B35-37DFF5ED1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95" r="19461"/>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631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34A755E-76E6-47DC-98F0-2488525047A1}"/>
              </a:ext>
            </a:extLst>
          </p:cNvPr>
          <p:cNvSpPr>
            <a:spLocks noGrp="1"/>
          </p:cNvSpPr>
          <p:nvPr>
            <p:ph idx="1"/>
          </p:nvPr>
        </p:nvSpPr>
        <p:spPr>
          <a:xfrm>
            <a:off x="180975" y="459676"/>
            <a:ext cx="4198078" cy="6259906"/>
          </a:xfrm>
        </p:spPr>
        <p:txBody>
          <a:bodyPr vert="horz" lIns="91440" tIns="45720" rIns="91440" bIns="45720" rtlCol="0">
            <a:normAutofit fontScale="92500"/>
          </a:bodyPr>
          <a:lstStyle/>
          <a:p>
            <a:pPr fontAlgn="base"/>
            <a:r>
              <a:rPr lang="en-US" sz="2800" b="1" dirty="0">
                <a:solidFill>
                  <a:schemeClr val="bg1"/>
                </a:solidFill>
                <a:effectLst>
                  <a:outerShdw blurRad="38100" dist="38100" dir="2700000" algn="tl">
                    <a:srgbClr val="000000">
                      <a:alpha val="43137"/>
                    </a:srgbClr>
                  </a:outerShdw>
                </a:effectLst>
              </a:rPr>
              <a:t>16 And when the angel stretched out his hand upon Jerusalem to destroy it, the </a:t>
            </a:r>
            <a:r>
              <a:rPr lang="en-US" sz="2800" b="1" cap="small" dirty="0">
                <a:solidFill>
                  <a:schemeClr val="bg1"/>
                </a:solidFill>
                <a:effectLst>
                  <a:outerShdw blurRad="38100" dist="38100" dir="2700000" algn="tl">
                    <a:srgbClr val="000000">
                      <a:alpha val="43137"/>
                    </a:srgbClr>
                  </a:outerShdw>
                </a:effectLst>
              </a:rPr>
              <a:t>Lord</a:t>
            </a:r>
            <a:r>
              <a:rPr lang="en-US" sz="2800" b="1" dirty="0">
                <a:solidFill>
                  <a:schemeClr val="bg1"/>
                </a:solidFill>
                <a:effectLst>
                  <a:outerShdw blurRad="38100" dist="38100" dir="2700000" algn="tl">
                    <a:srgbClr val="000000">
                      <a:alpha val="43137"/>
                    </a:srgbClr>
                  </a:outerShdw>
                </a:effectLst>
              </a:rPr>
              <a:t> [felt sorrow] of the evil, and said to the angel that destroyed the people, It is enough: stay now thine hand. </a:t>
            </a:r>
          </a:p>
          <a:p>
            <a:pPr fontAlgn="base"/>
            <a:r>
              <a:rPr lang="en-US" sz="2800" b="1" dirty="0">
                <a:solidFill>
                  <a:schemeClr val="bg1"/>
                </a:solidFill>
                <a:effectLst>
                  <a:outerShdw blurRad="38100" dist="38100" dir="2700000" algn="tl">
                    <a:srgbClr val="000000">
                      <a:alpha val="43137"/>
                    </a:srgbClr>
                  </a:outerShdw>
                </a:effectLst>
              </a:rPr>
              <a:t>And the angel of the </a:t>
            </a:r>
            <a:r>
              <a:rPr lang="en-US" sz="2800" b="1" cap="small" dirty="0">
                <a:solidFill>
                  <a:schemeClr val="bg1"/>
                </a:solidFill>
                <a:effectLst>
                  <a:outerShdw blurRad="38100" dist="38100" dir="2700000" algn="tl">
                    <a:srgbClr val="000000">
                      <a:alpha val="43137"/>
                    </a:srgbClr>
                  </a:outerShdw>
                </a:effectLst>
              </a:rPr>
              <a:t>Lord </a:t>
            </a:r>
            <a:r>
              <a:rPr lang="en-US" sz="2800" b="1" dirty="0">
                <a:solidFill>
                  <a:schemeClr val="bg1"/>
                </a:solidFill>
                <a:effectLst>
                  <a:outerShdw blurRad="38100" dist="38100" dir="2700000" algn="tl">
                    <a:srgbClr val="000000">
                      <a:alpha val="43137"/>
                    </a:srgbClr>
                  </a:outerShdw>
                </a:effectLst>
              </a:rPr>
              <a:t>was by the </a:t>
            </a:r>
            <a:r>
              <a:rPr lang="en-US" sz="2800" b="1" dirty="0" err="1">
                <a:solidFill>
                  <a:schemeClr val="bg1"/>
                </a:solidFill>
                <a:effectLst>
                  <a:outerShdw blurRad="38100" dist="38100" dir="2700000" algn="tl">
                    <a:srgbClr val="000000">
                      <a:alpha val="43137"/>
                    </a:srgbClr>
                  </a:outerShdw>
                </a:effectLst>
              </a:rPr>
              <a:t>threshingplace</a:t>
            </a:r>
            <a:r>
              <a:rPr lang="en-US" sz="2800" b="1" dirty="0">
                <a:solidFill>
                  <a:schemeClr val="bg1"/>
                </a:solidFill>
                <a:effectLst>
                  <a:outerShdw blurRad="38100" dist="38100" dir="2700000" algn="tl">
                    <a:srgbClr val="000000">
                      <a:alpha val="43137"/>
                    </a:srgbClr>
                  </a:outerShdw>
                </a:effectLst>
              </a:rPr>
              <a:t> of </a:t>
            </a:r>
            <a:r>
              <a:rPr lang="en-US" sz="2800" b="1" dirty="0" err="1">
                <a:solidFill>
                  <a:schemeClr val="bg1"/>
                </a:solidFill>
                <a:effectLst>
                  <a:outerShdw blurRad="38100" dist="38100" dir="2700000" algn="tl">
                    <a:srgbClr val="000000">
                      <a:alpha val="43137"/>
                    </a:srgbClr>
                  </a:outerShdw>
                </a:effectLst>
              </a:rPr>
              <a:t>Araunah</a:t>
            </a:r>
            <a:r>
              <a:rPr lang="en-US" sz="2800" b="1" dirty="0">
                <a:solidFill>
                  <a:schemeClr val="bg1"/>
                </a:solidFill>
                <a:effectLst>
                  <a:outerShdw blurRad="38100" dist="38100" dir="2700000" algn="tl">
                    <a:srgbClr val="000000">
                      <a:alpha val="43137"/>
                    </a:srgbClr>
                  </a:outerShdw>
                </a:effectLst>
              </a:rPr>
              <a:t> the Jebusite.</a:t>
            </a:r>
          </a:p>
          <a:p>
            <a:pPr fontAlgn="base"/>
            <a:r>
              <a:rPr lang="en-US" sz="2800" b="1" dirty="0">
                <a:solidFill>
                  <a:schemeClr val="bg1"/>
                </a:solidFill>
                <a:effectLst>
                  <a:outerShdw blurRad="38100" dist="38100" dir="2700000" algn="tl">
                    <a:srgbClr val="000000">
                      <a:alpha val="43137"/>
                    </a:srgbClr>
                  </a:outerShdw>
                </a:effectLst>
              </a:rPr>
              <a:t>18 ¶ And Gad came that day to David, and said unto him, Go up, rear an altar unto the </a:t>
            </a:r>
            <a:r>
              <a:rPr lang="en-US" sz="2800" b="1" cap="small" dirty="0">
                <a:solidFill>
                  <a:schemeClr val="bg1"/>
                </a:solidFill>
                <a:effectLst>
                  <a:outerShdw blurRad="38100" dist="38100" dir="2700000" algn="tl">
                    <a:srgbClr val="000000">
                      <a:alpha val="43137"/>
                    </a:srgbClr>
                  </a:outerShdw>
                </a:effectLst>
              </a:rPr>
              <a:t>Lord </a:t>
            </a:r>
            <a:r>
              <a:rPr lang="en-US" sz="2800" b="1" dirty="0">
                <a:solidFill>
                  <a:schemeClr val="bg1"/>
                </a:solidFill>
                <a:effectLst>
                  <a:outerShdw blurRad="38100" dist="38100" dir="2700000" algn="tl">
                    <a:srgbClr val="000000">
                      <a:alpha val="43137"/>
                    </a:srgbClr>
                  </a:outerShdw>
                </a:effectLst>
              </a:rPr>
              <a:t>in the </a:t>
            </a:r>
            <a:r>
              <a:rPr lang="en-US" sz="2800" b="1" dirty="0" err="1">
                <a:solidFill>
                  <a:schemeClr val="bg1"/>
                </a:solidFill>
                <a:effectLst>
                  <a:outerShdw blurRad="38100" dist="38100" dir="2700000" algn="tl">
                    <a:srgbClr val="000000">
                      <a:alpha val="43137"/>
                    </a:srgbClr>
                  </a:outerShdw>
                </a:effectLst>
              </a:rPr>
              <a:t>threshingfloor</a:t>
            </a:r>
            <a:r>
              <a:rPr lang="en-US" sz="2800" b="1" dirty="0">
                <a:solidFill>
                  <a:schemeClr val="bg1"/>
                </a:solidFill>
                <a:effectLst>
                  <a:outerShdw blurRad="38100" dist="38100" dir="2700000" algn="tl">
                    <a:srgbClr val="000000">
                      <a:alpha val="43137"/>
                    </a:srgbClr>
                  </a:outerShdw>
                </a:effectLst>
              </a:rPr>
              <a:t> of </a:t>
            </a:r>
            <a:r>
              <a:rPr lang="en-US" sz="2800" b="1" dirty="0" err="1">
                <a:solidFill>
                  <a:schemeClr val="bg1"/>
                </a:solidFill>
                <a:effectLst>
                  <a:outerShdw blurRad="38100" dist="38100" dir="2700000" algn="tl">
                    <a:srgbClr val="000000">
                      <a:alpha val="43137"/>
                    </a:srgbClr>
                  </a:outerShdw>
                </a:effectLst>
              </a:rPr>
              <a:t>Araunah</a:t>
            </a:r>
            <a:r>
              <a:rPr lang="en-US" sz="2800" b="1" dirty="0">
                <a:solidFill>
                  <a:schemeClr val="bg1"/>
                </a:solidFill>
                <a:effectLst>
                  <a:outerShdw blurRad="38100" dist="38100" dir="2700000" algn="tl">
                    <a:srgbClr val="000000">
                      <a:alpha val="43137"/>
                    </a:srgbClr>
                  </a:outerShdw>
                </a:effectLst>
              </a:rPr>
              <a:t> the Jebusite.</a:t>
            </a:r>
          </a:p>
        </p:txBody>
      </p:sp>
      <p:pic>
        <p:nvPicPr>
          <p:cNvPr id="1026" name="Picture 2" descr="Image result for the threshing floor">
            <a:extLst>
              <a:ext uri="{FF2B5EF4-FFF2-40B4-BE49-F238E27FC236}">
                <a16:creationId xmlns:a16="http://schemas.microsoft.com/office/drawing/2014/main" id="{828828C2-A7E2-4C07-9B35-37DFF5ED1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95" r="19461"/>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Image result for temple of solomon">
            <a:extLst>
              <a:ext uri="{FF2B5EF4-FFF2-40B4-BE49-F238E27FC236}">
                <a16:creationId xmlns:a16="http://schemas.microsoft.com/office/drawing/2014/main" id="{55711B9B-C92E-4971-8539-7A6446D81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3118519"/>
            <a:ext cx="5581650" cy="360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6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92" y="286603"/>
            <a:ext cx="10213288" cy="1224955"/>
          </a:xfrm>
        </p:spPr>
        <p:txBody>
          <a:bodyPr>
            <a:noAutofit/>
          </a:bodyPr>
          <a:lstStyle/>
          <a:p>
            <a:r>
              <a:rPr lang="en-US" sz="8800" b="1" dirty="0">
                <a:solidFill>
                  <a:srgbClr val="002060"/>
                </a:solidFill>
              </a:rPr>
              <a:t>Hugh </a:t>
            </a:r>
            <a:r>
              <a:rPr lang="en-US" sz="8800" b="1" dirty="0" err="1">
                <a:solidFill>
                  <a:srgbClr val="002060"/>
                </a:solidFill>
              </a:rPr>
              <a:t>Nibley</a:t>
            </a:r>
            <a:endParaRPr lang="en-US" sz="8800" b="1" dirty="0">
              <a:solidFill>
                <a:srgbClr val="002060"/>
              </a:solidFill>
            </a:endParaRPr>
          </a:p>
        </p:txBody>
      </p:sp>
      <p:sp>
        <p:nvSpPr>
          <p:cNvPr id="3" name="Content Placeholder 2"/>
          <p:cNvSpPr>
            <a:spLocks noGrp="1"/>
          </p:cNvSpPr>
          <p:nvPr>
            <p:ph idx="1"/>
          </p:nvPr>
        </p:nvSpPr>
        <p:spPr>
          <a:xfrm>
            <a:off x="4590661" y="1866122"/>
            <a:ext cx="7352523" cy="4693298"/>
          </a:xfrm>
        </p:spPr>
        <p:txBody>
          <a:bodyPr>
            <a:normAutofit fontScale="92500"/>
          </a:bodyPr>
          <a:lstStyle/>
          <a:p>
            <a:pPr marL="0" indent="0">
              <a:buNone/>
            </a:pPr>
            <a:r>
              <a:rPr lang="en-US" sz="2800" b="1" dirty="0">
                <a:solidFill>
                  <a:srgbClr val="002060"/>
                </a:solidFill>
              </a:rPr>
              <a:t>The gospel of repentance is a constant reminder that the most righteous are still being tested and may yet fall, and that the most wicked are not yet beyond redemption and may still be saved. </a:t>
            </a:r>
          </a:p>
          <a:p>
            <a:pPr marL="0" indent="0">
              <a:buNone/>
            </a:pPr>
            <a:r>
              <a:rPr lang="en-US" sz="2800" b="1" dirty="0">
                <a:solidFill>
                  <a:srgbClr val="002060"/>
                </a:solidFill>
              </a:rPr>
              <a:t>And that is what God wants: "Have I any pleasure at all that the wicked should die?" (Ezekiel 18:23). </a:t>
            </a:r>
          </a:p>
          <a:p>
            <a:pPr marL="0" indent="0">
              <a:buNone/>
            </a:pPr>
            <a:r>
              <a:rPr lang="en-US" sz="2800" b="1" dirty="0">
                <a:solidFill>
                  <a:srgbClr val="002060"/>
                </a:solidFill>
              </a:rPr>
              <a:t>There are poles for all to see, but in this life no one has reached and few have ever approached either pole, </a:t>
            </a:r>
            <a:r>
              <a:rPr lang="en-US" sz="2800" b="1" i="1" u="sng" dirty="0">
                <a:solidFill>
                  <a:srgbClr val="002060"/>
                </a:solidFill>
              </a:rPr>
              <a:t>and no one has any idea at what point between his neighbor stands. Only God knows that..</a:t>
            </a:r>
          </a:p>
          <a:p>
            <a:pPr marL="0" indent="0">
              <a:buNone/>
            </a:pPr>
            <a:r>
              <a:rPr lang="en-US" sz="1300" dirty="0"/>
              <a:t>(Collected Works of Hugh </a:t>
            </a:r>
            <a:r>
              <a:rPr lang="en-US" sz="1300" dirty="0" err="1"/>
              <a:t>Nibley</a:t>
            </a:r>
            <a:r>
              <a:rPr lang="en-US" sz="1300" dirty="0"/>
              <a:t>, Vol.8, Ch.20, p.461 - p.462).</a:t>
            </a:r>
          </a:p>
        </p:txBody>
      </p:sp>
      <p:pic>
        <p:nvPicPr>
          <p:cNvPr id="2050" name="Picture 2" descr="http://img.mylot.com/19357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9" y="1511558"/>
            <a:ext cx="3673928" cy="504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5322" y="365125"/>
            <a:ext cx="4458478" cy="1325563"/>
          </a:xfrm>
        </p:spPr>
        <p:txBody>
          <a:bodyPr/>
          <a:lstStyle/>
          <a:p>
            <a:r>
              <a:rPr lang="en-US" dirty="0"/>
              <a:t>Elder CS Lewis</a:t>
            </a:r>
          </a:p>
        </p:txBody>
      </p:sp>
      <p:sp>
        <p:nvSpPr>
          <p:cNvPr id="5" name="Content Placeholder 4"/>
          <p:cNvSpPr>
            <a:spLocks noGrp="1"/>
          </p:cNvSpPr>
          <p:nvPr>
            <p:ph idx="1"/>
          </p:nvPr>
        </p:nvSpPr>
        <p:spPr>
          <a:xfrm>
            <a:off x="567601" y="195942"/>
            <a:ext cx="6234404" cy="6475445"/>
          </a:xfrm>
        </p:spPr>
        <p:txBody>
          <a:bodyPr>
            <a:normAutofit fontScale="92500" lnSpcReduction="10000"/>
          </a:bodyPr>
          <a:lstStyle/>
          <a:p>
            <a:pPr fontAlgn="base"/>
            <a:r>
              <a:rPr lang="en-US" b="1" dirty="0">
                <a:solidFill>
                  <a:srgbClr val="FF0000"/>
                </a:solidFill>
              </a:rPr>
              <a:t>“Although the sight of water made her feel ten times thirstier than before, she didn’t rush forward and drink. She stood as still as if she had been turned into stone, with her mouth wide open. And she had a very good reason; just on this side of the stream lay the lion.</a:t>
            </a:r>
          </a:p>
          <a:p>
            <a:pPr fontAlgn="base"/>
            <a:r>
              <a:rPr lang="en-US" b="1" dirty="0">
                <a:solidFill>
                  <a:srgbClr val="FF0000"/>
                </a:solidFill>
              </a:rPr>
              <a:t>It lay with its head raised and its two fore-paws out in front of it, like the lions in Trafalgar Square. She knew at once that it had seen her, for it eyes looked straight into hers for a moment and then turned away– as if it knew her quite well and didn’t think much of her.</a:t>
            </a:r>
          </a:p>
          <a:p>
            <a:pPr fontAlgn="base"/>
            <a:r>
              <a:rPr lang="en-US" b="1" dirty="0">
                <a:solidFill>
                  <a:srgbClr val="FF0000"/>
                </a:solidFill>
              </a:rPr>
              <a:t>‘If I run away, it’ll be after me in a moment,’ thought Jill. ‘And if I go on, I shall run straight into its mouth.’ Anyway, she couldn’t have moved if she had tried, and she couldn’t take her eyes off it.</a:t>
            </a:r>
          </a:p>
          <a:p>
            <a:pPr fontAlgn="base"/>
            <a:r>
              <a:rPr lang="en-US" b="1" dirty="0">
                <a:solidFill>
                  <a:srgbClr val="FF0000"/>
                </a:solidFill>
              </a:rPr>
              <a:t>How long this lasted, she could not be sure; it seemed like hours. And the thirst became so bad that she almost felt she would not mind being eaten by the lion if only she could be sure of getting a mouthful of water first.</a:t>
            </a:r>
          </a:p>
          <a:p>
            <a:pPr fontAlgn="base"/>
            <a:r>
              <a:rPr lang="en-US" b="1" dirty="0">
                <a:solidFill>
                  <a:srgbClr val="FF0000"/>
                </a:solidFill>
              </a:rPr>
              <a:t>‘If you’re thirsty, you may drink.’</a:t>
            </a:r>
          </a:p>
          <a:p>
            <a:pPr fontAlgn="base"/>
            <a:r>
              <a:rPr lang="en-US" b="1" dirty="0">
                <a:solidFill>
                  <a:srgbClr val="FF0000"/>
                </a:solidFill>
              </a:rPr>
              <a:t>…For a second she stared here and there, wondering who had spoken. Then the voice said again, ‘If you are thirsty, come and drink,’ and she…realized that it was the lion speaking.</a:t>
            </a:r>
          </a:p>
          <a:p>
            <a:pPr marL="0" indent="0">
              <a:buNone/>
            </a:pPr>
            <a:endParaRPr lang="en-US" b="1" dirty="0">
              <a:solidFill>
                <a:srgbClr val="FF0000"/>
              </a:solidFill>
            </a:endParaRPr>
          </a:p>
        </p:txBody>
      </p:sp>
      <p:pic>
        <p:nvPicPr>
          <p:cNvPr id="1026" name="Picture 2" descr="http://www.arastiralim.net/ilk/wp-content/uploads/2011/08/Aslan-Sar%C4%B1s%C4%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005" y="1690688"/>
            <a:ext cx="5227553" cy="415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5322" y="365125"/>
            <a:ext cx="4458478" cy="1325563"/>
          </a:xfrm>
        </p:spPr>
        <p:txBody>
          <a:bodyPr/>
          <a:lstStyle/>
          <a:p>
            <a:r>
              <a:rPr lang="en-US" dirty="0"/>
              <a:t>Elder CS Lewis</a:t>
            </a:r>
          </a:p>
        </p:txBody>
      </p:sp>
      <p:sp>
        <p:nvSpPr>
          <p:cNvPr id="5" name="Content Placeholder 4"/>
          <p:cNvSpPr>
            <a:spLocks noGrp="1"/>
          </p:cNvSpPr>
          <p:nvPr>
            <p:ph idx="1"/>
          </p:nvPr>
        </p:nvSpPr>
        <p:spPr>
          <a:xfrm>
            <a:off x="567601" y="195943"/>
            <a:ext cx="6234404" cy="6316824"/>
          </a:xfrm>
          <a:solidFill>
            <a:schemeClr val="bg1"/>
          </a:solidFill>
        </p:spPr>
        <p:txBody>
          <a:bodyPr>
            <a:normAutofit/>
          </a:bodyPr>
          <a:lstStyle/>
          <a:p>
            <a:pPr fontAlgn="base"/>
            <a:r>
              <a:rPr lang="en-US" b="1" dirty="0">
                <a:solidFill>
                  <a:srgbClr val="FF0000"/>
                </a:solidFill>
              </a:rPr>
              <a:t>Anyway, she had seen its lips move this time, and the voice was not like a man’s. It was deeper, wilder, and stronger; a sort of heavy, golden voice. It did not make her any less frightened than she had been before, but it made her frightened in a rather different way.</a:t>
            </a:r>
          </a:p>
          <a:p>
            <a:pPr fontAlgn="base"/>
            <a:r>
              <a:rPr lang="en-US" b="1" dirty="0">
                <a:solidFill>
                  <a:srgbClr val="FF0000"/>
                </a:solidFill>
              </a:rPr>
              <a:t>‘Are you not thirsty?’ said the Lion.</a:t>
            </a:r>
          </a:p>
          <a:p>
            <a:pPr fontAlgn="base"/>
            <a:r>
              <a:rPr lang="en-US" b="1" dirty="0">
                <a:solidFill>
                  <a:srgbClr val="FF0000"/>
                </a:solidFill>
              </a:rPr>
              <a:t>‘I’m </a:t>
            </a:r>
            <a:r>
              <a:rPr lang="en-US" b="1" i="1" dirty="0">
                <a:solidFill>
                  <a:srgbClr val="FF0000"/>
                </a:solidFill>
              </a:rPr>
              <a:t>dying</a:t>
            </a:r>
            <a:r>
              <a:rPr lang="en-US" b="1" dirty="0">
                <a:solidFill>
                  <a:srgbClr val="FF0000"/>
                </a:solidFill>
              </a:rPr>
              <a:t> of thirst,’ said Jill</a:t>
            </a:r>
          </a:p>
          <a:p>
            <a:pPr fontAlgn="base"/>
            <a:r>
              <a:rPr lang="en-US" b="1" dirty="0">
                <a:solidFill>
                  <a:srgbClr val="FF0000"/>
                </a:solidFill>
              </a:rPr>
              <a:t>‘Then drink,’ said the Lion.</a:t>
            </a:r>
          </a:p>
          <a:p>
            <a:pPr fontAlgn="base"/>
            <a:r>
              <a:rPr lang="en-US" b="1" dirty="0">
                <a:solidFill>
                  <a:srgbClr val="FF0000"/>
                </a:solidFill>
              </a:rPr>
              <a:t>‘May I—could I—would you mind going away while I do?’ said Jill.</a:t>
            </a:r>
          </a:p>
          <a:p>
            <a:pPr fontAlgn="base"/>
            <a:r>
              <a:rPr lang="en-US" b="1" dirty="0">
                <a:solidFill>
                  <a:srgbClr val="FF0000"/>
                </a:solidFill>
              </a:rPr>
              <a:t>The Lion answered this only by a look and a very low growl. And as Jill gazed at its motionless bulk, she realized that she might as well have asked the whole mountain to move aside for her convenience. The delicious rippling noise of the stream was driving her nearly frantic.</a:t>
            </a:r>
          </a:p>
          <a:p>
            <a:pPr fontAlgn="base"/>
            <a:r>
              <a:rPr lang="en-US" b="1" dirty="0">
                <a:solidFill>
                  <a:srgbClr val="FF0000"/>
                </a:solidFill>
              </a:rPr>
              <a:t>‘Will you promise not to—do anything to me, if I do come?’ said Jill.</a:t>
            </a:r>
          </a:p>
          <a:p>
            <a:pPr fontAlgn="base"/>
            <a:r>
              <a:rPr lang="en-US" b="1" dirty="0">
                <a:solidFill>
                  <a:srgbClr val="FF0000"/>
                </a:solidFill>
              </a:rPr>
              <a:t>‘I make no promise,’ said the Lion.</a:t>
            </a:r>
          </a:p>
          <a:p>
            <a:pPr marL="0" indent="0">
              <a:buNone/>
            </a:pPr>
            <a:endParaRPr lang="en-US" b="1" dirty="0">
              <a:solidFill>
                <a:srgbClr val="FF0000"/>
              </a:solidFill>
            </a:endParaRPr>
          </a:p>
        </p:txBody>
      </p:sp>
      <p:pic>
        <p:nvPicPr>
          <p:cNvPr id="1026" name="Picture 2" descr="http://www.arastiralim.net/ilk/wp-content/uploads/2011/08/Aslan-Sar%C4%B1s%C4%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005" y="1690688"/>
            <a:ext cx="5227553" cy="415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5322" y="365125"/>
            <a:ext cx="4458478" cy="1325563"/>
          </a:xfrm>
        </p:spPr>
        <p:txBody>
          <a:bodyPr/>
          <a:lstStyle/>
          <a:p>
            <a:r>
              <a:rPr lang="en-US" dirty="0"/>
              <a:t>Elder CS Lewis</a:t>
            </a:r>
          </a:p>
        </p:txBody>
      </p:sp>
      <p:sp>
        <p:nvSpPr>
          <p:cNvPr id="5" name="Content Placeholder 4"/>
          <p:cNvSpPr>
            <a:spLocks noGrp="1"/>
          </p:cNvSpPr>
          <p:nvPr>
            <p:ph idx="1"/>
          </p:nvPr>
        </p:nvSpPr>
        <p:spPr>
          <a:xfrm>
            <a:off x="567601" y="195943"/>
            <a:ext cx="6234404" cy="6494106"/>
          </a:xfrm>
        </p:spPr>
        <p:txBody>
          <a:bodyPr>
            <a:normAutofit/>
          </a:bodyPr>
          <a:lstStyle/>
          <a:p>
            <a:pPr fontAlgn="base"/>
            <a:r>
              <a:rPr lang="en-US" sz="2400" b="1" dirty="0">
                <a:solidFill>
                  <a:srgbClr val="FF0000"/>
                </a:solidFill>
              </a:rPr>
              <a:t>‘</a:t>
            </a:r>
            <a:r>
              <a:rPr lang="en-US" sz="2400" b="1" i="1" dirty="0">
                <a:solidFill>
                  <a:srgbClr val="FF0000"/>
                </a:solidFill>
              </a:rPr>
              <a:t>Do</a:t>
            </a:r>
            <a:r>
              <a:rPr lang="en-US" sz="2400" b="1" dirty="0">
                <a:solidFill>
                  <a:srgbClr val="FF0000"/>
                </a:solidFill>
              </a:rPr>
              <a:t> you eat girls?’ she said.</a:t>
            </a:r>
          </a:p>
          <a:p>
            <a:pPr fontAlgn="base"/>
            <a:r>
              <a:rPr lang="en-US" sz="2400" b="1" dirty="0">
                <a:solidFill>
                  <a:srgbClr val="FF0000"/>
                </a:solidFill>
              </a:rPr>
              <a:t>‘I have swallowed up girls and boys, women and men, kings and emperors, cities and realms,’ said the Lion. It didn’t say this as if it were boasting, nor as if it were sorry, nor as if it were angry. It just said it.</a:t>
            </a:r>
          </a:p>
          <a:p>
            <a:pPr fontAlgn="base"/>
            <a:r>
              <a:rPr lang="en-US" sz="2400" b="1" dirty="0">
                <a:solidFill>
                  <a:srgbClr val="FF0000"/>
                </a:solidFill>
              </a:rPr>
              <a:t>‘I daren’t come and drink,’ said Jill.</a:t>
            </a:r>
          </a:p>
          <a:p>
            <a:pPr fontAlgn="base"/>
            <a:r>
              <a:rPr lang="en-US" sz="2400" b="1" dirty="0">
                <a:solidFill>
                  <a:srgbClr val="FF0000"/>
                </a:solidFill>
              </a:rPr>
              <a:t>‘Then you will die of thirst,’ said the Lion.</a:t>
            </a:r>
          </a:p>
          <a:p>
            <a:pPr fontAlgn="base"/>
            <a:r>
              <a:rPr lang="en-US" sz="2400" b="1" dirty="0">
                <a:solidFill>
                  <a:srgbClr val="FF0000"/>
                </a:solidFill>
              </a:rPr>
              <a:t>‘Oh dear!’ said Jill, coming another step nearer. ‘I suppose I must go and look for another stream then.’</a:t>
            </a:r>
          </a:p>
          <a:p>
            <a:pPr fontAlgn="base"/>
            <a:r>
              <a:rPr lang="en-US" sz="2400" b="1" dirty="0">
                <a:solidFill>
                  <a:srgbClr val="FF0000"/>
                </a:solidFill>
              </a:rPr>
              <a:t>‘There is no other stream,’ said the Lion.”</a:t>
            </a:r>
          </a:p>
          <a:p>
            <a:pPr marL="0" indent="0">
              <a:buNone/>
            </a:pPr>
            <a:endParaRPr lang="en-US" b="1" dirty="0">
              <a:solidFill>
                <a:srgbClr val="FF0000"/>
              </a:solidFill>
            </a:endParaRPr>
          </a:p>
        </p:txBody>
      </p:sp>
      <p:pic>
        <p:nvPicPr>
          <p:cNvPr id="1026" name="Picture 2" descr="http://www.arastiralim.net/ilk/wp-content/uploads/2011/08/Aslan-Sar%C4%B1s%C4%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005" y="1690688"/>
            <a:ext cx="5227553" cy="415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1" y="286603"/>
            <a:ext cx="10689149" cy="1450757"/>
          </a:xfrm>
        </p:spPr>
        <p:txBody>
          <a:bodyPr>
            <a:normAutofit/>
          </a:bodyPr>
          <a:lstStyle/>
          <a:p>
            <a:r>
              <a:rPr lang="en-US" sz="9600" b="1" dirty="0">
                <a:solidFill>
                  <a:srgbClr val="FF0000"/>
                </a:solidFill>
              </a:rPr>
              <a:t>True Story…</a:t>
            </a:r>
          </a:p>
        </p:txBody>
      </p:sp>
      <p:sp>
        <p:nvSpPr>
          <p:cNvPr id="3" name="Content Placeholder 2"/>
          <p:cNvSpPr>
            <a:spLocks noGrp="1"/>
          </p:cNvSpPr>
          <p:nvPr>
            <p:ph idx="1"/>
          </p:nvPr>
        </p:nvSpPr>
        <p:spPr>
          <a:xfrm>
            <a:off x="317241" y="1931437"/>
            <a:ext cx="5327780" cy="4613741"/>
          </a:xfrm>
        </p:spPr>
        <p:txBody>
          <a:bodyPr>
            <a:normAutofit lnSpcReduction="10000"/>
          </a:bodyPr>
          <a:lstStyle/>
          <a:p>
            <a:pPr marL="0" indent="0">
              <a:buNone/>
            </a:pPr>
            <a:r>
              <a:rPr lang="en-US" sz="2800" b="1" dirty="0">
                <a:solidFill>
                  <a:srgbClr val="FF0000"/>
                </a:solidFill>
              </a:rPr>
              <a:t>This is what I received from a client who was 1) sending me a voice text as she was driving, was 2) also listening to a recent General Conference talk and was 3) following GPS directions to my office:</a:t>
            </a:r>
          </a:p>
          <a:p>
            <a:pPr marL="0" indent="0">
              <a:buNone/>
            </a:pPr>
            <a:r>
              <a:rPr lang="en-US" sz="2800" b="1" i="1" dirty="0">
                <a:solidFill>
                  <a:srgbClr val="00B0F0"/>
                </a:solidFill>
              </a:rPr>
              <a:t>I’m almost there and </a:t>
            </a:r>
          </a:p>
          <a:p>
            <a:pPr marL="0" indent="0">
              <a:buNone/>
            </a:pPr>
            <a:r>
              <a:rPr lang="en-US" sz="2800" b="1" i="1" dirty="0">
                <a:solidFill>
                  <a:srgbClr val="00B0F0"/>
                </a:solidFill>
              </a:rPr>
              <a:t>As our body is the instrument of our spirit, it is vital that we-</a:t>
            </a:r>
          </a:p>
          <a:p>
            <a:pPr marL="0" indent="0">
              <a:buNone/>
            </a:pPr>
            <a:r>
              <a:rPr lang="en-US" sz="2800" b="1" i="1" dirty="0">
                <a:solidFill>
                  <a:srgbClr val="00B0F0"/>
                </a:solidFill>
              </a:rPr>
              <a:t>Turn left onto Custer Road….</a:t>
            </a:r>
          </a:p>
        </p:txBody>
      </p:sp>
      <p:pic>
        <p:nvPicPr>
          <p:cNvPr id="1026" name="Picture 2" descr="http://cdn3.techlila.com/wp-content/uploads/teen-iphone-dri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63" y="2141621"/>
            <a:ext cx="5834679" cy="424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516E1-C370-4843-9BF2-0780EE1B3FE4}"/>
              </a:ext>
            </a:extLst>
          </p:cNvPr>
          <p:cNvSpPr>
            <a:spLocks noGrp="1"/>
          </p:cNvSpPr>
          <p:nvPr>
            <p:ph type="title"/>
          </p:nvPr>
        </p:nvSpPr>
        <p:spPr>
          <a:xfrm>
            <a:off x="7859485" y="634946"/>
            <a:ext cx="3690257" cy="1450757"/>
          </a:xfrm>
        </p:spPr>
        <p:txBody>
          <a:bodyPr>
            <a:normAutofit/>
          </a:bodyPr>
          <a:lstStyle/>
          <a:p>
            <a:r>
              <a:rPr lang="en-US" sz="3700"/>
              <a:t>Book of Matthew In Context</a:t>
            </a:r>
          </a:p>
        </p:txBody>
      </p:sp>
      <p:pic>
        <p:nvPicPr>
          <p:cNvPr id="4098" name="Picture 2" descr="Related image">
            <a:extLst>
              <a:ext uri="{FF2B5EF4-FFF2-40B4-BE49-F238E27FC236}">
                <a16:creationId xmlns:a16="http://schemas.microsoft.com/office/drawing/2014/main" id="{2219C4B9-70FD-4745-8DF1-A7F74DDF94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40" r="6225"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4101" name="Straight Connector 7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98A488-675D-451B-8046-DE06DD7F7C48}"/>
              </a:ext>
            </a:extLst>
          </p:cNvPr>
          <p:cNvSpPr>
            <a:spLocks noGrp="1"/>
          </p:cNvSpPr>
          <p:nvPr>
            <p:ph idx="1"/>
          </p:nvPr>
        </p:nvSpPr>
        <p:spPr>
          <a:xfrm>
            <a:off x="7859485" y="2198913"/>
            <a:ext cx="3690257" cy="3755565"/>
          </a:xfrm>
        </p:spPr>
        <p:txBody>
          <a:bodyPr>
            <a:normAutofit/>
          </a:bodyPr>
          <a:lstStyle/>
          <a:p>
            <a:r>
              <a:rPr lang="en-US" b="1" dirty="0"/>
              <a:t>Most scholars agree that the Book of Mark was written first, to the Gentiles, around 70 AD</a:t>
            </a:r>
          </a:p>
          <a:p>
            <a:r>
              <a:rPr lang="en-US" b="1" dirty="0"/>
              <a:t>The Book of Matthew was probably written after that; probably in response to the Book of Mark; and may have been writing to the Jews after the fall of Jerusalem. </a:t>
            </a:r>
          </a:p>
          <a:p>
            <a:r>
              <a:rPr lang="en-US" b="1" dirty="0"/>
              <a:t>Thus, to the Jews in diaspora, in exile.</a:t>
            </a:r>
          </a:p>
        </p:txBody>
      </p:sp>
      <p:sp>
        <p:nvSpPr>
          <p:cNvPr id="75" name="Rectangle 7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95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E1D508-6017-4A07-858D-1D6ADEE9B1FA}"/>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a:solidFill>
                  <a:srgbClr val="FFFFFF"/>
                </a:solidFill>
              </a:rPr>
              <a:t>Sermon on the Mount- and Relationships</a:t>
            </a:r>
          </a:p>
        </p:txBody>
      </p:sp>
      <p:sp>
        <p:nvSpPr>
          <p:cNvPr id="3" name="Content Placeholder 2">
            <a:extLst>
              <a:ext uri="{FF2B5EF4-FFF2-40B4-BE49-F238E27FC236}">
                <a16:creationId xmlns:a16="http://schemas.microsoft.com/office/drawing/2014/main" id="{B5F493A7-00C1-4AA4-A0B8-230A8FE32049}"/>
              </a:ext>
            </a:extLst>
          </p:cNvPr>
          <p:cNvSpPr>
            <a:spLocks noGrp="1"/>
          </p:cNvSpPr>
          <p:nvPr>
            <p:ph idx="1"/>
          </p:nvPr>
        </p:nvSpPr>
        <p:spPr>
          <a:xfrm>
            <a:off x="457200" y="3578087"/>
            <a:ext cx="3659246" cy="1554480"/>
          </a:xfrm>
        </p:spPr>
        <p:txBody>
          <a:bodyPr vert="horz" lIns="91440" tIns="45720" rIns="91440" bIns="45720" rtlCol="0">
            <a:normAutofit/>
          </a:bodyPr>
          <a:lstStyle/>
          <a:p>
            <a:pPr marL="0" indent="0">
              <a:buNone/>
            </a:pPr>
            <a:r>
              <a:rPr lang="en-US" sz="4400" b="1" cap="all" spc="200" dirty="0">
                <a:solidFill>
                  <a:srgbClr val="FFFFFF"/>
                </a:solidFill>
                <a:latin typeface="+mj-lt"/>
              </a:rPr>
              <a:t>Matthew 5</a:t>
            </a:r>
          </a:p>
        </p:txBody>
      </p:sp>
      <p:pic>
        <p:nvPicPr>
          <p:cNvPr id="5122" name="Picture 2" descr="Image result for sermon on the mount">
            <a:extLst>
              <a:ext uri="{FF2B5EF4-FFF2-40B4-BE49-F238E27FC236}">
                <a16:creationId xmlns:a16="http://schemas.microsoft.com/office/drawing/2014/main" id="{856D53E5-0BBF-4A56-B504-A67D74668B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93" r="7099" b="-1"/>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033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7A70E9-F79B-4412-A7CF-2B5A787B3FD9}"/>
              </a:ext>
            </a:extLst>
          </p:cNvPr>
          <p:cNvSpPr>
            <a:spLocks noGrp="1"/>
          </p:cNvSpPr>
          <p:nvPr>
            <p:ph type="title"/>
          </p:nvPr>
        </p:nvSpPr>
        <p:spPr>
          <a:xfrm>
            <a:off x="1097280" y="516835"/>
            <a:ext cx="5977937" cy="911915"/>
          </a:xfrm>
        </p:spPr>
        <p:txBody>
          <a:bodyPr>
            <a:normAutofit/>
          </a:bodyPr>
          <a:lstStyle/>
          <a:p>
            <a:r>
              <a:rPr lang="en-US" sz="4000" b="1" dirty="0">
                <a:solidFill>
                  <a:srgbClr val="FFFFFF"/>
                </a:solidFill>
              </a:rPr>
              <a:t>Meekness and Peacemaking:</a:t>
            </a:r>
          </a:p>
        </p:txBody>
      </p:sp>
      <p:sp>
        <p:nvSpPr>
          <p:cNvPr id="3" name="Content Placeholder 2">
            <a:extLst>
              <a:ext uri="{FF2B5EF4-FFF2-40B4-BE49-F238E27FC236}">
                <a16:creationId xmlns:a16="http://schemas.microsoft.com/office/drawing/2014/main" id="{E0B0C1B1-D0B6-41A0-9D0B-68D52E3CDEF0}"/>
              </a:ext>
            </a:extLst>
          </p:cNvPr>
          <p:cNvSpPr>
            <a:spLocks noGrp="1"/>
          </p:cNvSpPr>
          <p:nvPr>
            <p:ph idx="1"/>
          </p:nvPr>
        </p:nvSpPr>
        <p:spPr>
          <a:xfrm>
            <a:off x="809625" y="1533525"/>
            <a:ext cx="6265592" cy="4733925"/>
          </a:xfrm>
        </p:spPr>
        <p:txBody>
          <a:bodyPr>
            <a:normAutofit/>
          </a:bodyPr>
          <a:lstStyle/>
          <a:p>
            <a:r>
              <a:rPr lang="en-US" sz="2400" b="1" u="sng" dirty="0">
                <a:solidFill>
                  <a:srgbClr val="FFFFFF"/>
                </a:solidFill>
              </a:rPr>
              <a:t>Is not:</a:t>
            </a:r>
          </a:p>
          <a:p>
            <a:r>
              <a:rPr lang="en-US" sz="2400" b="1" dirty="0">
                <a:solidFill>
                  <a:srgbClr val="FFFFFF"/>
                </a:solidFill>
              </a:rPr>
              <a:t>Is not avoidance</a:t>
            </a:r>
          </a:p>
          <a:p>
            <a:r>
              <a:rPr lang="en-US" sz="2400" b="1" dirty="0">
                <a:solidFill>
                  <a:srgbClr val="FFFFFF"/>
                </a:solidFill>
              </a:rPr>
              <a:t>Is not passive or passive-aggressive.</a:t>
            </a:r>
          </a:p>
          <a:p>
            <a:r>
              <a:rPr lang="en-US" sz="2400" b="1" dirty="0">
                <a:solidFill>
                  <a:srgbClr val="FFFFFF"/>
                </a:solidFill>
              </a:rPr>
              <a:t>Is not withdrawal and silence</a:t>
            </a:r>
          </a:p>
          <a:p>
            <a:r>
              <a:rPr lang="en-US" sz="2400" b="1" u="sng" dirty="0">
                <a:solidFill>
                  <a:srgbClr val="FFFFFF"/>
                </a:solidFill>
              </a:rPr>
              <a:t>Is:</a:t>
            </a:r>
          </a:p>
          <a:p>
            <a:r>
              <a:rPr lang="en-US" sz="2400" b="1" dirty="0">
                <a:solidFill>
                  <a:srgbClr val="FFFFFF"/>
                </a:solidFill>
              </a:rPr>
              <a:t>Recognizing and respecting different viewpoints</a:t>
            </a:r>
          </a:p>
          <a:p>
            <a:r>
              <a:rPr lang="en-US" sz="2400" b="1" dirty="0">
                <a:solidFill>
                  <a:srgbClr val="FFFFFF"/>
                </a:solidFill>
              </a:rPr>
              <a:t>Seeking shared beliefs </a:t>
            </a:r>
          </a:p>
          <a:p>
            <a:r>
              <a:rPr lang="en-US" sz="2400" b="1" dirty="0">
                <a:solidFill>
                  <a:srgbClr val="FFFFFF"/>
                </a:solidFill>
              </a:rPr>
              <a:t>Collaborating to find solutions</a:t>
            </a:r>
          </a:p>
          <a:p>
            <a:r>
              <a:rPr lang="en-US" sz="2400" b="1" dirty="0">
                <a:solidFill>
                  <a:srgbClr val="FFFFFF"/>
                </a:solidFill>
              </a:rPr>
              <a:t>Warm and proactive.</a:t>
            </a:r>
          </a:p>
        </p:txBody>
      </p:sp>
      <p:sp>
        <p:nvSpPr>
          <p:cNvPr id="73" name="Rectangle 72">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Image result for listening">
            <a:extLst>
              <a:ext uri="{FF2B5EF4-FFF2-40B4-BE49-F238E27FC236}">
                <a16:creationId xmlns:a16="http://schemas.microsoft.com/office/drawing/2014/main" id="{F87F2615-DF4B-4289-9EC0-E5A9A3939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57" r="29264" b="-1"/>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13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154" name="Rectangle 13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536870-22F8-4A30-B5FB-AFD27B2C9D01}"/>
              </a:ext>
            </a:extLst>
          </p:cNvPr>
          <p:cNvSpPr>
            <a:spLocks noGrp="1"/>
          </p:cNvSpPr>
          <p:nvPr>
            <p:ph type="title"/>
          </p:nvPr>
        </p:nvSpPr>
        <p:spPr>
          <a:xfrm>
            <a:off x="352425" y="516834"/>
            <a:ext cx="3224789" cy="5064815"/>
          </a:xfrm>
        </p:spPr>
        <p:txBody>
          <a:bodyPr vert="horz" lIns="91440" tIns="45720" rIns="91440" bIns="45720" rtlCol="0">
            <a:normAutofit/>
          </a:bodyPr>
          <a:lstStyle/>
          <a:p>
            <a:r>
              <a:rPr lang="en-US" sz="5400" b="1" dirty="0">
                <a:solidFill>
                  <a:srgbClr val="FFFFFF"/>
                </a:solidFill>
              </a:rPr>
              <a:t>Conflict-Avoidant?</a:t>
            </a:r>
            <a:br>
              <a:rPr lang="en-US" sz="5400" b="1" dirty="0">
                <a:solidFill>
                  <a:srgbClr val="FFFFFF"/>
                </a:solidFill>
              </a:rPr>
            </a:br>
            <a:r>
              <a:rPr lang="en-US" sz="5400" b="1" dirty="0">
                <a:solidFill>
                  <a:srgbClr val="FFFFFF"/>
                </a:solidFill>
              </a:rPr>
              <a:t>Or </a:t>
            </a:r>
            <a:br>
              <a:rPr lang="en-US" sz="5400" b="1" dirty="0">
                <a:solidFill>
                  <a:srgbClr val="FFFFFF"/>
                </a:solidFill>
              </a:rPr>
            </a:br>
            <a:r>
              <a:rPr lang="en-US" sz="5400" b="1" dirty="0">
                <a:solidFill>
                  <a:srgbClr val="FFFFFF"/>
                </a:solidFill>
              </a:rPr>
              <a:t>Contention Avoidant?</a:t>
            </a:r>
          </a:p>
        </p:txBody>
      </p:sp>
      <p:sp>
        <p:nvSpPr>
          <p:cNvPr id="5" name="Content Placeholder 4">
            <a:extLst>
              <a:ext uri="{FF2B5EF4-FFF2-40B4-BE49-F238E27FC236}">
                <a16:creationId xmlns:a16="http://schemas.microsoft.com/office/drawing/2014/main" id="{04E2BC73-37F0-47F8-85CB-333F96D1D3D3}"/>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p:txBody>
      </p:sp>
      <p:sp>
        <p:nvSpPr>
          <p:cNvPr id="6155" name="Rectangle 14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48" name="Picture 4" descr="Image result for avoiding">
            <a:extLst>
              <a:ext uri="{FF2B5EF4-FFF2-40B4-BE49-F238E27FC236}">
                <a16:creationId xmlns:a16="http://schemas.microsoft.com/office/drawing/2014/main" id="{8E636318-EADF-4790-AD51-B069D9C91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017" y="1780465"/>
            <a:ext cx="6798082" cy="329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7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84437-E223-4E0C-8632-5E5DC92C1135}"/>
              </a:ext>
            </a:extLst>
          </p:cNvPr>
          <p:cNvSpPr>
            <a:spLocks noGrp="1"/>
          </p:cNvSpPr>
          <p:nvPr>
            <p:ph type="title"/>
          </p:nvPr>
        </p:nvSpPr>
        <p:spPr>
          <a:xfrm>
            <a:off x="6411685" y="634946"/>
            <a:ext cx="5127171" cy="1450757"/>
          </a:xfrm>
        </p:spPr>
        <p:txBody>
          <a:bodyPr>
            <a:normAutofit/>
          </a:bodyPr>
          <a:lstStyle/>
          <a:p>
            <a:r>
              <a:rPr lang="en-US" dirty="0"/>
              <a:t>Council of 50</a:t>
            </a:r>
          </a:p>
        </p:txBody>
      </p:sp>
      <p:pic>
        <p:nvPicPr>
          <p:cNvPr id="7170" name="Picture 2" descr="Image result for Joseph smith in nauvoo">
            <a:extLst>
              <a:ext uri="{FF2B5EF4-FFF2-40B4-BE49-F238E27FC236}">
                <a16:creationId xmlns:a16="http://schemas.microsoft.com/office/drawing/2014/main" id="{DDD72A3E-3B13-47C5-B3A4-108FAFDB8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92" y="1292765"/>
            <a:ext cx="5451627" cy="3952429"/>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48E992-0916-4884-8E59-B4BEEE312378}"/>
              </a:ext>
            </a:extLst>
          </p:cNvPr>
          <p:cNvSpPr>
            <a:spLocks noGrp="1"/>
          </p:cNvSpPr>
          <p:nvPr>
            <p:ph idx="1"/>
          </p:nvPr>
        </p:nvSpPr>
        <p:spPr>
          <a:xfrm>
            <a:off x="6411684" y="2198913"/>
            <a:ext cx="5127172" cy="3952427"/>
          </a:xfrm>
        </p:spPr>
        <p:txBody>
          <a:bodyPr>
            <a:normAutofit/>
          </a:bodyPr>
          <a:lstStyle/>
          <a:p>
            <a:r>
              <a:rPr lang="en-US" sz="1700" b="1" dirty="0">
                <a:solidFill>
                  <a:srgbClr val="002060"/>
                </a:solidFill>
              </a:rPr>
              <a:t>Council members believed they had an obligation to offer candid commentary on issues presented before the council and that their collective deliberations would lead them to correct decisions. </a:t>
            </a:r>
          </a:p>
          <a:p>
            <a:r>
              <a:rPr lang="en-US" sz="1700" b="1" dirty="0">
                <a:solidFill>
                  <a:srgbClr val="002060"/>
                </a:solidFill>
              </a:rPr>
              <a:t>From the beginning of the council, Joseph Smith urged participants to “speak their minds” and “to say what was in their hearts whether good or bad.” </a:t>
            </a:r>
          </a:p>
          <a:p>
            <a:r>
              <a:rPr lang="en-US" sz="1700" b="1" dirty="0">
                <a:solidFill>
                  <a:srgbClr val="002060"/>
                </a:solidFill>
              </a:rPr>
              <a:t>He said he “did not want to be forever surrounded by a set of ‘dough heads’ [unintelligent people] and if they did not rise up and shake themselves and exercise themselves in discussing these important matters he should consider them nothing better than ‘dough heads.’ </a:t>
            </a:r>
          </a:p>
          <a:p>
            <a:r>
              <a:rPr lang="en-US" sz="1700" b="1" dirty="0">
                <a:solidFill>
                  <a:srgbClr val="002060"/>
                </a:solidFill>
              </a:rPr>
              <a:t>(LDS.org/Council of 50)</a:t>
            </a: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12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6D7F70-4AFE-4518-BC8D-10ED5D6D928E}"/>
              </a:ext>
            </a:extLst>
          </p:cNvPr>
          <p:cNvSpPr>
            <a:spLocks noGrp="1"/>
          </p:cNvSpPr>
          <p:nvPr>
            <p:ph type="title"/>
          </p:nvPr>
        </p:nvSpPr>
        <p:spPr>
          <a:xfrm>
            <a:off x="478172" y="286603"/>
            <a:ext cx="10677508" cy="1450757"/>
          </a:xfrm>
        </p:spPr>
        <p:txBody>
          <a:bodyPr>
            <a:normAutofit/>
          </a:bodyPr>
          <a:lstStyle/>
          <a:p>
            <a:r>
              <a:rPr lang="en-US" sz="6000" b="1" dirty="0">
                <a:solidFill>
                  <a:srgbClr val="002060"/>
                </a:solidFill>
              </a:rPr>
              <a:t>Luke’s Powerful Rewrite</a:t>
            </a:r>
          </a:p>
        </p:txBody>
      </p:sp>
      <p:sp>
        <p:nvSpPr>
          <p:cNvPr id="5" name="Content Placeholder 4">
            <a:extLst>
              <a:ext uri="{FF2B5EF4-FFF2-40B4-BE49-F238E27FC236}">
                <a16:creationId xmlns:a16="http://schemas.microsoft.com/office/drawing/2014/main" id="{4B710FDC-45D5-4A6D-8FA3-EDDB5CD2C0D5}"/>
              </a:ext>
            </a:extLst>
          </p:cNvPr>
          <p:cNvSpPr>
            <a:spLocks noGrp="1"/>
          </p:cNvSpPr>
          <p:nvPr>
            <p:ph sz="half" idx="1"/>
          </p:nvPr>
        </p:nvSpPr>
        <p:spPr>
          <a:xfrm>
            <a:off x="478172" y="1845733"/>
            <a:ext cx="5495909" cy="4194339"/>
          </a:xfrm>
        </p:spPr>
        <p:txBody>
          <a:bodyPr>
            <a:normAutofit lnSpcReduction="10000"/>
          </a:bodyPr>
          <a:lstStyle/>
          <a:p>
            <a:pPr fontAlgn="base"/>
            <a:r>
              <a:rPr lang="en-US" sz="2400" b="1" dirty="0">
                <a:solidFill>
                  <a:srgbClr val="002060"/>
                </a:solidFill>
              </a:rPr>
              <a:t>Matthew 5</a:t>
            </a:r>
          </a:p>
          <a:p>
            <a:pPr fontAlgn="base"/>
            <a:r>
              <a:rPr lang="en-US" sz="2400" b="1" dirty="0">
                <a:solidFill>
                  <a:srgbClr val="002060"/>
                </a:solidFill>
              </a:rPr>
              <a:t>43 ¶ Ye have heard that it hath been said, Thou shalt love thy </a:t>
            </a:r>
            <a:r>
              <a:rPr lang="en-US" sz="2400" b="1" dirty="0" err="1">
                <a:solidFill>
                  <a:srgbClr val="002060"/>
                </a:solidFill>
              </a:rPr>
              <a:t>neighbour</a:t>
            </a:r>
            <a:r>
              <a:rPr lang="en-US" sz="2400" b="1" dirty="0">
                <a:solidFill>
                  <a:srgbClr val="002060"/>
                </a:solidFill>
              </a:rPr>
              <a:t>, and hate thine enemy.</a:t>
            </a:r>
          </a:p>
          <a:p>
            <a:pPr fontAlgn="base"/>
            <a:r>
              <a:rPr lang="en-US" sz="2400" b="1" dirty="0">
                <a:solidFill>
                  <a:srgbClr val="002060"/>
                </a:solidFill>
              </a:rPr>
              <a:t>44 But I say unto you, Love your enemies, bless them that curse you, do good to them that hate you, and pray for them which despitefully use you, and persecute you;</a:t>
            </a:r>
          </a:p>
          <a:p>
            <a:pPr fontAlgn="base"/>
            <a:r>
              <a:rPr lang="en-US" sz="2400" b="1" i="1" dirty="0">
                <a:solidFill>
                  <a:srgbClr val="C00000"/>
                </a:solidFill>
              </a:rPr>
              <a:t>48 Be ye therefore </a:t>
            </a:r>
            <a:r>
              <a:rPr lang="en-US" sz="2400" b="1" i="1" u="sng" dirty="0">
                <a:solidFill>
                  <a:srgbClr val="C00000"/>
                </a:solidFill>
              </a:rPr>
              <a:t>perfect</a:t>
            </a:r>
            <a:r>
              <a:rPr lang="en-US" sz="2400" b="1" i="1" dirty="0">
                <a:solidFill>
                  <a:srgbClr val="C00000"/>
                </a:solidFill>
              </a:rPr>
              <a:t>, even as your Father which is in heaven is </a:t>
            </a:r>
            <a:r>
              <a:rPr lang="en-US" sz="2400" b="1" i="1" u="sng" dirty="0">
                <a:solidFill>
                  <a:srgbClr val="C00000"/>
                </a:solidFill>
              </a:rPr>
              <a:t>perfect.</a:t>
            </a:r>
          </a:p>
          <a:p>
            <a:endParaRPr lang="en-US" sz="2400" b="1" dirty="0">
              <a:solidFill>
                <a:srgbClr val="002060"/>
              </a:solidFill>
            </a:endParaRPr>
          </a:p>
        </p:txBody>
      </p:sp>
      <p:sp>
        <p:nvSpPr>
          <p:cNvPr id="6" name="Content Placeholder 5">
            <a:extLst>
              <a:ext uri="{FF2B5EF4-FFF2-40B4-BE49-F238E27FC236}">
                <a16:creationId xmlns:a16="http://schemas.microsoft.com/office/drawing/2014/main" id="{F5065B7D-3066-40F0-8D83-F72419B39426}"/>
              </a:ext>
            </a:extLst>
          </p:cNvPr>
          <p:cNvSpPr>
            <a:spLocks noGrp="1"/>
          </p:cNvSpPr>
          <p:nvPr>
            <p:ph sz="half" idx="2"/>
          </p:nvPr>
        </p:nvSpPr>
        <p:spPr>
          <a:xfrm>
            <a:off x="6217920" y="1845735"/>
            <a:ext cx="4937760" cy="4362118"/>
          </a:xfrm>
        </p:spPr>
        <p:txBody>
          <a:bodyPr>
            <a:normAutofit lnSpcReduction="10000"/>
          </a:bodyPr>
          <a:lstStyle/>
          <a:p>
            <a:endParaRPr lang="en-US" sz="2400" b="1" dirty="0">
              <a:solidFill>
                <a:srgbClr val="002060"/>
              </a:solidFill>
            </a:endParaRPr>
          </a:p>
        </p:txBody>
      </p:sp>
    </p:spTree>
    <p:extLst>
      <p:ext uri="{BB962C8B-B14F-4D97-AF65-F5344CB8AC3E}">
        <p14:creationId xmlns:p14="http://schemas.microsoft.com/office/powerpoint/2010/main" val="397937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nodePh="1">
                                  <p:stCondLst>
                                    <p:cond delay="0"/>
                                  </p:stCondLst>
                                  <p:endCondLst>
                                    <p:cond evt="begin" delay="0">
                                      <p:tn val="25"/>
                                    </p:cond>
                                  </p:end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A7FE-E151-4A02-BE01-169CE959BDD9}"/>
              </a:ext>
            </a:extLst>
          </p:cNvPr>
          <p:cNvSpPr>
            <a:spLocks noGrp="1"/>
          </p:cNvSpPr>
          <p:nvPr>
            <p:ph type="title"/>
          </p:nvPr>
        </p:nvSpPr>
        <p:spPr/>
        <p:txBody>
          <a:bodyPr/>
          <a:lstStyle/>
          <a:p>
            <a:endParaRPr lang="en-US"/>
          </a:p>
        </p:txBody>
      </p:sp>
      <p:pic>
        <p:nvPicPr>
          <p:cNvPr id="5" name="Content Placeholder 4" descr="A large body of water&#10;&#10;Description generated with very high confidence">
            <a:extLst>
              <a:ext uri="{FF2B5EF4-FFF2-40B4-BE49-F238E27FC236}">
                <a16:creationId xmlns:a16="http://schemas.microsoft.com/office/drawing/2014/main" id="{19683517-7A03-4A26-899D-4BA7FEE15F13}"/>
              </a:ext>
            </a:extLst>
          </p:cNvPr>
          <p:cNvPicPr>
            <a:picLocks noGrp="1" noChangeAspect="1"/>
          </p:cNvPicPr>
          <p:nvPr>
            <p:ph idx="1"/>
          </p:nvPr>
        </p:nvPicPr>
        <p:blipFill>
          <a:blip r:embed="rId2"/>
          <a:stretch>
            <a:fillRect/>
          </a:stretch>
        </p:blipFill>
        <p:spPr>
          <a:xfrm>
            <a:off x="0" y="-1069811"/>
            <a:ext cx="12124887" cy="8083259"/>
          </a:xfrm>
        </p:spPr>
      </p:pic>
      <p:sp>
        <p:nvSpPr>
          <p:cNvPr id="6" name="Rectangle 5">
            <a:extLst>
              <a:ext uri="{FF2B5EF4-FFF2-40B4-BE49-F238E27FC236}">
                <a16:creationId xmlns:a16="http://schemas.microsoft.com/office/drawing/2014/main" id="{6A510A79-1AED-49EC-AA74-292B7212BA40}"/>
              </a:ext>
            </a:extLst>
          </p:cNvPr>
          <p:cNvSpPr/>
          <p:nvPr/>
        </p:nvSpPr>
        <p:spPr>
          <a:xfrm>
            <a:off x="7552944" y="-710595"/>
            <a:ext cx="4462272" cy="70454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b="1" dirty="0">
                <a:solidFill>
                  <a:srgbClr val="C00000"/>
                </a:solidFill>
              </a:rPr>
              <a:t>17 ¶ And he came down with </a:t>
            </a:r>
            <a:r>
              <a:rPr lang="en-US" sz="2400" b="1" u="sng" dirty="0">
                <a:solidFill>
                  <a:srgbClr val="C00000"/>
                </a:solidFill>
              </a:rPr>
              <a:t>them</a:t>
            </a:r>
            <a:r>
              <a:rPr lang="en-US" sz="2400" b="1" dirty="0">
                <a:solidFill>
                  <a:srgbClr val="C00000"/>
                </a:solidFill>
              </a:rPr>
              <a:t>, and stood in the plain, </a:t>
            </a:r>
            <a:r>
              <a:rPr lang="en-US" sz="2400" b="1" u="sng" dirty="0">
                <a:solidFill>
                  <a:srgbClr val="C00000"/>
                </a:solidFill>
              </a:rPr>
              <a:t>and the company of his disciples</a:t>
            </a:r>
            <a:r>
              <a:rPr lang="en-US" sz="2400" b="1" dirty="0">
                <a:solidFill>
                  <a:srgbClr val="C00000"/>
                </a:solidFill>
              </a:rPr>
              <a:t>, and </a:t>
            </a:r>
            <a:r>
              <a:rPr lang="en-US" sz="2400" b="1" u="sng" dirty="0">
                <a:solidFill>
                  <a:srgbClr val="C00000"/>
                </a:solidFill>
              </a:rPr>
              <a:t>a great multitude of people </a:t>
            </a:r>
            <a:r>
              <a:rPr lang="en-US" sz="2400" b="1" dirty="0">
                <a:solidFill>
                  <a:srgbClr val="C00000"/>
                </a:solidFill>
              </a:rPr>
              <a:t>out of all </a:t>
            </a:r>
            <a:r>
              <a:rPr lang="en-US" sz="2400" b="1" dirty="0" err="1">
                <a:solidFill>
                  <a:srgbClr val="C00000"/>
                </a:solidFill>
              </a:rPr>
              <a:t>Judæa</a:t>
            </a:r>
            <a:r>
              <a:rPr lang="en-US" sz="2400" b="1" dirty="0">
                <a:solidFill>
                  <a:srgbClr val="C00000"/>
                </a:solidFill>
              </a:rPr>
              <a:t> and Jerusalem, and from the sea coast of </a:t>
            </a:r>
            <a:r>
              <a:rPr lang="en-US" sz="2400" b="1" dirty="0" err="1">
                <a:solidFill>
                  <a:srgbClr val="C00000"/>
                </a:solidFill>
              </a:rPr>
              <a:t>Tyre</a:t>
            </a:r>
            <a:r>
              <a:rPr lang="en-US" sz="2400" b="1" dirty="0">
                <a:solidFill>
                  <a:srgbClr val="C00000"/>
                </a:solidFill>
              </a:rPr>
              <a:t> and Sidon, which came to hear him, and to be healed of their diseases;</a:t>
            </a:r>
          </a:p>
          <a:p>
            <a:pPr fontAlgn="base"/>
            <a:endParaRPr lang="en-US" sz="2400" b="1" dirty="0">
              <a:solidFill>
                <a:srgbClr val="C00000"/>
              </a:solidFill>
            </a:endParaRPr>
          </a:p>
          <a:p>
            <a:pPr fontAlgn="base"/>
            <a:r>
              <a:rPr lang="en-US" sz="2400" b="1" dirty="0">
                <a:solidFill>
                  <a:srgbClr val="C00000"/>
                </a:solidFill>
              </a:rPr>
              <a:t>19 And the whole multitude sought to touch him: for there went virtue out of him, and healed them all.</a:t>
            </a:r>
          </a:p>
          <a:p>
            <a:pPr fontAlgn="base"/>
            <a:endParaRPr lang="en-US" sz="2400" b="1" dirty="0">
              <a:solidFill>
                <a:srgbClr val="C00000"/>
              </a:solidFill>
            </a:endParaRPr>
          </a:p>
          <a:p>
            <a:pPr fontAlgn="base"/>
            <a:r>
              <a:rPr lang="en-US" sz="2400" b="1" dirty="0">
                <a:solidFill>
                  <a:srgbClr val="C00000"/>
                </a:solidFill>
              </a:rPr>
              <a:t>20 ¶ </a:t>
            </a:r>
            <a:r>
              <a:rPr lang="en-US" sz="2400" b="1" i="1" u="sng" dirty="0">
                <a:solidFill>
                  <a:srgbClr val="C00000"/>
                </a:solidFill>
              </a:rPr>
              <a:t>And he lifted up his eyes </a:t>
            </a:r>
            <a:r>
              <a:rPr lang="en-US" sz="2400" b="1" dirty="0">
                <a:solidFill>
                  <a:srgbClr val="C00000"/>
                </a:solidFill>
              </a:rPr>
              <a:t>on his disciples, and said, </a:t>
            </a:r>
          </a:p>
          <a:p>
            <a:pPr algn="ctr"/>
            <a:endParaRPr lang="en-US" sz="2400" b="1" dirty="0">
              <a:solidFill>
                <a:srgbClr val="C00000"/>
              </a:solidFill>
            </a:endParaRPr>
          </a:p>
        </p:txBody>
      </p:sp>
    </p:spTree>
    <p:extLst>
      <p:ext uri="{BB962C8B-B14F-4D97-AF65-F5344CB8AC3E}">
        <p14:creationId xmlns:p14="http://schemas.microsoft.com/office/powerpoint/2010/main" val="5750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12319</TotalTime>
  <Words>614</Words>
  <Application>Microsoft Office PowerPoint</Application>
  <PresentationFormat>Widescreen</PresentationFormat>
  <Paragraphs>103</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Sermon on the Mount- Meek-Being</vt:lpstr>
      <vt:lpstr>True Story…</vt:lpstr>
      <vt:lpstr>Book of Matthew In Context</vt:lpstr>
      <vt:lpstr>Sermon on the Mount- and Relationships</vt:lpstr>
      <vt:lpstr>Meekness and Peacemaking:</vt:lpstr>
      <vt:lpstr>Conflict-Avoidant? Or  Contention Avoidant?</vt:lpstr>
      <vt:lpstr>Council of 50</vt:lpstr>
      <vt:lpstr>Luke’s Powerful Rewrite</vt:lpstr>
      <vt:lpstr>PowerPoint Presentation</vt:lpstr>
      <vt:lpstr>Luke’s Powerful Rewrite</vt:lpstr>
      <vt:lpstr>Luke’s Narrative</vt:lpstr>
      <vt:lpstr>Baggage Beams</vt:lpstr>
      <vt:lpstr>The Moral of the Story?</vt:lpstr>
      <vt:lpstr>David</vt:lpstr>
      <vt:lpstr>PowerPoint Presentation</vt:lpstr>
      <vt:lpstr>Hugh Nibley</vt:lpstr>
      <vt:lpstr>Elder CS Lewis</vt:lpstr>
      <vt:lpstr>Elder CS Lewis</vt:lpstr>
      <vt:lpstr>Elder CS Lewis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dc:title>
  <dc:creator>Kevin Hinckley</dc:creator>
  <cp:lastModifiedBy>Kevin Hinckley</cp:lastModifiedBy>
  <cp:revision>28</cp:revision>
  <dcterms:created xsi:type="dcterms:W3CDTF">2014-06-05T13:30:25Z</dcterms:created>
  <dcterms:modified xsi:type="dcterms:W3CDTF">2018-08-25T20:48:26Z</dcterms:modified>
</cp:coreProperties>
</file>