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309" r:id="rId3"/>
    <p:sldId id="310" r:id="rId4"/>
    <p:sldId id="263" r:id="rId5"/>
    <p:sldId id="279" r:id="rId6"/>
    <p:sldId id="299" r:id="rId7"/>
    <p:sldId id="259" r:id="rId8"/>
    <p:sldId id="278" r:id="rId9"/>
    <p:sldId id="300" r:id="rId10"/>
    <p:sldId id="280" r:id="rId11"/>
    <p:sldId id="286" r:id="rId12"/>
    <p:sldId id="261" r:id="rId13"/>
    <p:sldId id="307" r:id="rId14"/>
    <p:sldId id="308" r:id="rId15"/>
    <p:sldId id="302" r:id="rId16"/>
    <p:sldId id="294" r:id="rId17"/>
    <p:sldId id="301" r:id="rId18"/>
    <p:sldId id="305" r:id="rId19"/>
    <p:sldId id="303" r:id="rId20"/>
    <p:sldId id="306" r:id="rId21"/>
    <p:sldId id="295" r:id="rId22"/>
    <p:sldId id="304" r:id="rId23"/>
    <p:sldId id="293" r:id="rId24"/>
    <p:sldId id="271" r:id="rId25"/>
    <p:sldId id="270" r:id="rId26"/>
    <p:sldId id="274" r:id="rId27"/>
    <p:sldId id="290" r:id="rId28"/>
    <p:sldId id="283" r:id="rId29"/>
    <p:sldId id="292" r:id="rId30"/>
    <p:sldId id="29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4695EC4-B857-604C-AB82-8F0DD5E2F748}" v="204" dt="2018-08-22T02:26:54.6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4"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Hinckley" userId="db9532e6e3a68d9c" providerId="LiveId" clId="{CE182D8A-756C-46BB-9D43-D1D4EF625123}"/>
    <pc:docChg chg="undo custSel mod addSld delSld modSld sldOrd">
      <pc:chgData name="Kevin Hinckley" userId="db9532e6e3a68d9c" providerId="LiveId" clId="{CE182D8A-756C-46BB-9D43-D1D4EF625123}" dt="2018-07-20T14:10:41.661" v="3066" actId="20577"/>
      <pc:docMkLst>
        <pc:docMk/>
      </pc:docMkLst>
      <pc:sldChg chg="add">
        <pc:chgData name="Kevin Hinckley" userId="db9532e6e3a68d9c" providerId="LiveId" clId="{CE182D8A-756C-46BB-9D43-D1D4EF625123}" dt="2018-07-10T20:40:48.420" v="0"/>
        <pc:sldMkLst>
          <pc:docMk/>
          <pc:sldMk cId="1783926812" sldId="259"/>
        </pc:sldMkLst>
      </pc:sldChg>
      <pc:sldChg chg="ord">
        <pc:chgData name="Kevin Hinckley" userId="db9532e6e3a68d9c" providerId="LiveId" clId="{CE182D8A-756C-46BB-9D43-D1D4EF625123}" dt="2018-07-18T13:26:40.060" v="201"/>
        <pc:sldMkLst>
          <pc:docMk/>
          <pc:sldMk cId="3133141742" sldId="261"/>
        </pc:sldMkLst>
      </pc:sldChg>
      <pc:sldChg chg="modSp ord">
        <pc:chgData name="Kevin Hinckley" userId="db9532e6e3a68d9c" providerId="LiveId" clId="{CE182D8A-756C-46BB-9D43-D1D4EF625123}" dt="2018-07-18T13:37:08.535" v="205"/>
        <pc:sldMkLst>
          <pc:docMk/>
          <pc:sldMk cId="2317681230" sldId="263"/>
        </pc:sldMkLst>
        <pc:spChg chg="mod">
          <ac:chgData name="Kevin Hinckley" userId="db9532e6e3a68d9c" providerId="LiveId" clId="{CE182D8A-756C-46BB-9D43-D1D4EF625123}" dt="2018-07-18T13:36:26.502" v="203" actId="114"/>
          <ac:spMkLst>
            <pc:docMk/>
            <pc:sldMk cId="2317681230" sldId="263"/>
            <ac:spMk id="3" creationId="{00000000-0000-0000-0000-000000000000}"/>
          </ac:spMkLst>
        </pc:spChg>
      </pc:sldChg>
      <pc:sldChg chg="ord">
        <pc:chgData name="Kevin Hinckley" userId="db9532e6e3a68d9c" providerId="LiveId" clId="{CE182D8A-756C-46BB-9D43-D1D4EF625123}" dt="2018-07-20T13:48:26.722" v="3030"/>
        <pc:sldMkLst>
          <pc:docMk/>
          <pc:sldMk cId="2088372293" sldId="270"/>
        </pc:sldMkLst>
      </pc:sldChg>
      <pc:sldChg chg="ord">
        <pc:chgData name="Kevin Hinckley" userId="db9532e6e3a68d9c" providerId="LiveId" clId="{CE182D8A-756C-46BB-9D43-D1D4EF625123}" dt="2018-07-20T13:48:18.337" v="3029"/>
        <pc:sldMkLst>
          <pc:docMk/>
          <pc:sldMk cId="2062334571" sldId="271"/>
        </pc:sldMkLst>
      </pc:sldChg>
      <pc:sldChg chg="add ord">
        <pc:chgData name="Kevin Hinckley" userId="db9532e6e3a68d9c" providerId="LiveId" clId="{CE182D8A-756C-46BB-9D43-D1D4EF625123}" dt="2018-07-18T13:22:00.345" v="1"/>
        <pc:sldMkLst>
          <pc:docMk/>
          <pc:sldMk cId="3689042829" sldId="278"/>
        </pc:sldMkLst>
      </pc:sldChg>
      <pc:sldChg chg="add">
        <pc:chgData name="Kevin Hinckley" userId="db9532e6e3a68d9c" providerId="LiveId" clId="{CE182D8A-756C-46BB-9D43-D1D4EF625123}" dt="2018-07-10T20:40:48.420" v="0"/>
        <pc:sldMkLst>
          <pc:docMk/>
          <pc:sldMk cId="220693818" sldId="279"/>
        </pc:sldMkLst>
      </pc:sldChg>
      <pc:sldChg chg="add">
        <pc:chgData name="Kevin Hinckley" userId="db9532e6e3a68d9c" providerId="LiveId" clId="{CE182D8A-756C-46BB-9D43-D1D4EF625123}" dt="2018-07-10T20:40:48.420" v="0"/>
        <pc:sldMkLst>
          <pc:docMk/>
          <pc:sldMk cId="4044297737" sldId="280"/>
        </pc:sldMkLst>
      </pc:sldChg>
      <pc:sldChg chg="modSp ord modAnim">
        <pc:chgData name="Kevin Hinckley" userId="db9532e6e3a68d9c" providerId="LiveId" clId="{CE182D8A-756C-46BB-9D43-D1D4EF625123}" dt="2018-07-18T13:25:21.661" v="200" actId="1076"/>
        <pc:sldMkLst>
          <pc:docMk/>
          <pc:sldMk cId="2308352692" sldId="286"/>
        </pc:sldMkLst>
        <pc:spChg chg="mod">
          <ac:chgData name="Kevin Hinckley" userId="db9532e6e3a68d9c" providerId="LiveId" clId="{CE182D8A-756C-46BB-9D43-D1D4EF625123}" dt="2018-07-18T13:25:21.661" v="200" actId="1076"/>
          <ac:spMkLst>
            <pc:docMk/>
            <pc:sldMk cId="2308352692" sldId="286"/>
            <ac:spMk id="3" creationId="{00000000-0000-0000-0000-000000000000}"/>
          </ac:spMkLst>
        </pc:spChg>
      </pc:sldChg>
      <pc:sldChg chg="modAnim">
        <pc:chgData name="Kevin Hinckley" userId="db9532e6e3a68d9c" providerId="LiveId" clId="{CE182D8A-756C-46BB-9D43-D1D4EF625123}" dt="2018-07-20T13:47:37.309" v="3028"/>
        <pc:sldMkLst>
          <pc:docMk/>
          <pc:sldMk cId="1648561769" sldId="293"/>
        </pc:sldMkLst>
      </pc:sldChg>
      <pc:sldChg chg="ord">
        <pc:chgData name="Kevin Hinckley" userId="db9532e6e3a68d9c" providerId="LiveId" clId="{CE182D8A-756C-46BB-9D43-D1D4EF625123}" dt="2018-07-20T13:49:21.052" v="3031"/>
        <pc:sldMkLst>
          <pc:docMk/>
          <pc:sldMk cId="1707103418" sldId="294"/>
        </pc:sldMkLst>
      </pc:sldChg>
      <pc:sldChg chg="modSp ord">
        <pc:chgData name="Kevin Hinckley" userId="db9532e6e3a68d9c" providerId="LiveId" clId="{CE182D8A-756C-46BB-9D43-D1D4EF625123}" dt="2018-07-20T13:53:41.307" v="3040"/>
        <pc:sldMkLst>
          <pc:docMk/>
          <pc:sldMk cId="2340746778" sldId="295"/>
        </pc:sldMkLst>
        <pc:spChg chg="mod">
          <ac:chgData name="Kevin Hinckley" userId="db9532e6e3a68d9c" providerId="LiveId" clId="{CE182D8A-756C-46BB-9D43-D1D4EF625123}" dt="2018-07-20T13:51:03.539" v="3039" actId="20577"/>
          <ac:spMkLst>
            <pc:docMk/>
            <pc:sldMk cId="2340746778" sldId="295"/>
            <ac:spMk id="3" creationId="{00000000-0000-0000-0000-000000000000}"/>
          </ac:spMkLst>
        </pc:spChg>
      </pc:sldChg>
      <pc:sldChg chg="add">
        <pc:chgData name="Kevin Hinckley" userId="db9532e6e3a68d9c" providerId="LiveId" clId="{CE182D8A-756C-46BB-9D43-D1D4EF625123}" dt="2018-07-10T20:40:48.420" v="0"/>
        <pc:sldMkLst>
          <pc:docMk/>
          <pc:sldMk cId="4166355070" sldId="299"/>
        </pc:sldMkLst>
      </pc:sldChg>
      <pc:sldChg chg="modSp add">
        <pc:chgData name="Kevin Hinckley" userId="db9532e6e3a68d9c" providerId="LiveId" clId="{CE182D8A-756C-46BB-9D43-D1D4EF625123}" dt="2018-07-18T13:22:35.882" v="13" actId="20577"/>
        <pc:sldMkLst>
          <pc:docMk/>
          <pc:sldMk cId="1417598195" sldId="300"/>
        </pc:sldMkLst>
        <pc:spChg chg="mod">
          <ac:chgData name="Kevin Hinckley" userId="db9532e6e3a68d9c" providerId="LiveId" clId="{CE182D8A-756C-46BB-9D43-D1D4EF625123}" dt="2018-07-18T13:22:35.882" v="13" actId="20577"/>
          <ac:spMkLst>
            <pc:docMk/>
            <pc:sldMk cId="1417598195" sldId="300"/>
            <ac:spMk id="3" creationId="{72708BAC-3AB7-4BE2-9DE5-9BC1F08AFB91}"/>
          </ac:spMkLst>
        </pc:spChg>
      </pc:sldChg>
      <pc:sldChg chg="addSp delSp modSp add modAnim">
        <pc:chgData name="Kevin Hinckley" userId="db9532e6e3a68d9c" providerId="LiveId" clId="{CE182D8A-756C-46BB-9D43-D1D4EF625123}" dt="2018-07-20T13:54:43.696" v="3041" actId="14100"/>
        <pc:sldMkLst>
          <pc:docMk/>
          <pc:sldMk cId="1136491912" sldId="301"/>
        </pc:sldMkLst>
        <pc:spChg chg="mod">
          <ac:chgData name="Kevin Hinckley" userId="db9532e6e3a68d9c" providerId="LiveId" clId="{CE182D8A-756C-46BB-9D43-D1D4EF625123}" dt="2018-07-18T14:19:14.063" v="442" actId="1076"/>
          <ac:spMkLst>
            <pc:docMk/>
            <pc:sldMk cId="1136491912" sldId="301"/>
            <ac:spMk id="2" creationId="{6CB3616F-4990-41F5-8D87-AFCE9D61AB00}"/>
          </ac:spMkLst>
        </pc:spChg>
        <pc:spChg chg="del">
          <ac:chgData name="Kevin Hinckley" userId="db9532e6e3a68d9c" providerId="LiveId" clId="{CE182D8A-756C-46BB-9D43-D1D4EF625123}" dt="2018-07-18T13:59:34.021" v="207" actId="1032"/>
          <ac:spMkLst>
            <pc:docMk/>
            <pc:sldMk cId="1136491912" sldId="301"/>
            <ac:spMk id="3" creationId="{F8B63564-C345-41E8-A7F7-6BD39D9CF496}"/>
          </ac:spMkLst>
        </pc:spChg>
        <pc:graphicFrameChg chg="add mod">
          <ac:chgData name="Kevin Hinckley" userId="db9532e6e3a68d9c" providerId="LiveId" clId="{CE182D8A-756C-46BB-9D43-D1D4EF625123}" dt="2018-07-20T13:36:10.634" v="2783" actId="20577"/>
          <ac:graphicFrameMkLst>
            <pc:docMk/>
            <pc:sldMk cId="1136491912" sldId="301"/>
            <ac:graphicFrameMk id="4" creationId="{5D3A0B77-E164-4A14-81D2-D65DF9F3CB45}"/>
          </ac:graphicFrameMkLst>
        </pc:graphicFrameChg>
        <pc:picChg chg="add mod">
          <ac:chgData name="Kevin Hinckley" userId="db9532e6e3a68d9c" providerId="LiveId" clId="{CE182D8A-756C-46BB-9D43-D1D4EF625123}" dt="2018-07-20T13:54:43.696" v="3041" actId="14100"/>
          <ac:picMkLst>
            <pc:docMk/>
            <pc:sldMk cId="1136491912" sldId="301"/>
            <ac:picMk id="1026" creationId="{283EFE5A-EEEB-45CB-8AEC-CA7B637B39F1}"/>
          </ac:picMkLst>
        </pc:picChg>
      </pc:sldChg>
      <pc:sldChg chg="modSp add ord modAnim">
        <pc:chgData name="Kevin Hinckley" userId="db9532e6e3a68d9c" providerId="LiveId" clId="{CE182D8A-756C-46BB-9D43-D1D4EF625123}" dt="2018-07-18T14:24:19.464" v="464" actId="403"/>
        <pc:sldMkLst>
          <pc:docMk/>
          <pc:sldMk cId="2491668612" sldId="302"/>
        </pc:sldMkLst>
        <pc:graphicFrameChg chg="mod">
          <ac:chgData name="Kevin Hinckley" userId="db9532e6e3a68d9c" providerId="LiveId" clId="{CE182D8A-756C-46BB-9D43-D1D4EF625123}" dt="2018-07-18T14:24:19.464" v="464" actId="403"/>
          <ac:graphicFrameMkLst>
            <pc:docMk/>
            <pc:sldMk cId="2491668612" sldId="302"/>
            <ac:graphicFrameMk id="4" creationId="{5D3A0B77-E164-4A14-81D2-D65DF9F3CB45}"/>
          </ac:graphicFrameMkLst>
        </pc:graphicFrameChg>
      </pc:sldChg>
      <pc:sldChg chg="addSp delSp modSp add modAnim">
        <pc:chgData name="Kevin Hinckley" userId="db9532e6e3a68d9c" providerId="LiveId" clId="{CE182D8A-756C-46BB-9D43-D1D4EF625123}" dt="2018-07-20T13:36:24.182" v="2807" actId="20577"/>
        <pc:sldMkLst>
          <pc:docMk/>
          <pc:sldMk cId="3503002803" sldId="303"/>
        </pc:sldMkLst>
        <pc:graphicFrameChg chg="mod">
          <ac:chgData name="Kevin Hinckley" userId="db9532e6e3a68d9c" providerId="LiveId" clId="{CE182D8A-756C-46BB-9D43-D1D4EF625123}" dt="2018-07-20T13:36:24.182" v="2807" actId="20577"/>
          <ac:graphicFrameMkLst>
            <pc:docMk/>
            <pc:sldMk cId="3503002803" sldId="303"/>
            <ac:graphicFrameMk id="4" creationId="{5D3A0B77-E164-4A14-81D2-D65DF9F3CB45}"/>
          </ac:graphicFrameMkLst>
        </pc:graphicFrameChg>
        <pc:picChg chg="del">
          <ac:chgData name="Kevin Hinckley" userId="db9532e6e3a68d9c" providerId="LiveId" clId="{CE182D8A-756C-46BB-9D43-D1D4EF625123}" dt="2018-07-18T14:52:14.342" v="1509" actId="478"/>
          <ac:picMkLst>
            <pc:docMk/>
            <pc:sldMk cId="3503002803" sldId="303"/>
            <ac:picMk id="1026" creationId="{283EFE5A-EEEB-45CB-8AEC-CA7B637B39F1}"/>
          </ac:picMkLst>
        </pc:picChg>
        <pc:picChg chg="add mod">
          <ac:chgData name="Kevin Hinckley" userId="db9532e6e3a68d9c" providerId="LiveId" clId="{CE182D8A-756C-46BB-9D43-D1D4EF625123}" dt="2018-07-18T14:52:23.923" v="1512" actId="14100"/>
          <ac:picMkLst>
            <pc:docMk/>
            <pc:sldMk cId="3503002803" sldId="303"/>
            <ac:picMk id="4098" creationId="{21C0C306-14AB-4442-AF6E-BF3A2E89BB4E}"/>
          </ac:picMkLst>
        </pc:picChg>
      </pc:sldChg>
      <pc:sldChg chg="addSp delSp modSp add">
        <pc:chgData name="Kevin Hinckley" userId="db9532e6e3a68d9c" providerId="LiveId" clId="{CE182D8A-756C-46BB-9D43-D1D4EF625123}" dt="2018-07-20T14:10:41.661" v="3066" actId="20577"/>
        <pc:sldMkLst>
          <pc:docMk/>
          <pc:sldMk cId="3996412106" sldId="304"/>
        </pc:sldMkLst>
        <pc:graphicFrameChg chg="mod">
          <ac:chgData name="Kevin Hinckley" userId="db9532e6e3a68d9c" providerId="LiveId" clId="{CE182D8A-756C-46BB-9D43-D1D4EF625123}" dt="2018-07-20T14:10:41.661" v="3066" actId="20577"/>
          <ac:graphicFrameMkLst>
            <pc:docMk/>
            <pc:sldMk cId="3996412106" sldId="304"/>
            <ac:graphicFrameMk id="4" creationId="{5D3A0B77-E164-4A14-81D2-D65DF9F3CB45}"/>
          </ac:graphicFrameMkLst>
        </pc:graphicFrameChg>
        <pc:picChg chg="del">
          <ac:chgData name="Kevin Hinckley" userId="db9532e6e3a68d9c" providerId="LiveId" clId="{CE182D8A-756C-46BB-9D43-D1D4EF625123}" dt="2018-07-18T17:33:46.867" v="1733" actId="478"/>
          <ac:picMkLst>
            <pc:docMk/>
            <pc:sldMk cId="3996412106" sldId="304"/>
            <ac:picMk id="1026" creationId="{283EFE5A-EEEB-45CB-8AEC-CA7B637B39F1}"/>
          </ac:picMkLst>
        </pc:picChg>
        <pc:picChg chg="add mod">
          <ac:chgData name="Kevin Hinckley" userId="db9532e6e3a68d9c" providerId="LiveId" clId="{CE182D8A-756C-46BB-9D43-D1D4EF625123}" dt="2018-07-18T17:34:01.753" v="1737" actId="14100"/>
          <ac:picMkLst>
            <pc:docMk/>
            <pc:sldMk cId="3996412106" sldId="304"/>
            <ac:picMk id="3074" creationId="{C041E4F6-6AA2-4536-96C4-E27C7B3CD2DA}"/>
          </ac:picMkLst>
        </pc:picChg>
      </pc:sldChg>
      <pc:sldChg chg="addSp modSp add mod setBg modAnim">
        <pc:chgData name="Kevin Hinckley" userId="db9532e6e3a68d9c" providerId="LiveId" clId="{CE182D8A-756C-46BB-9D43-D1D4EF625123}" dt="2018-07-20T13:44:38.795" v="3026" actId="20577"/>
        <pc:sldMkLst>
          <pc:docMk/>
          <pc:sldMk cId="3082181067" sldId="305"/>
        </pc:sldMkLst>
        <pc:spChg chg="mod">
          <ac:chgData name="Kevin Hinckley" userId="db9532e6e3a68d9c" providerId="LiveId" clId="{CE182D8A-756C-46BB-9D43-D1D4EF625123}" dt="2018-07-20T13:35:56.349" v="2769" actId="14100"/>
          <ac:spMkLst>
            <pc:docMk/>
            <pc:sldMk cId="3082181067" sldId="305"/>
            <ac:spMk id="2" creationId="{F99DF6B4-CCAF-4A4E-B195-06B03C4C99B6}"/>
          </ac:spMkLst>
        </pc:spChg>
        <pc:spChg chg="mod ord">
          <ac:chgData name="Kevin Hinckley" userId="db9532e6e3a68d9c" providerId="LiveId" clId="{CE182D8A-756C-46BB-9D43-D1D4EF625123}" dt="2018-07-20T13:44:38.795" v="3026" actId="20577"/>
          <ac:spMkLst>
            <pc:docMk/>
            <pc:sldMk cId="3082181067" sldId="305"/>
            <ac:spMk id="3" creationId="{88C6441A-34C8-44AF-BAD0-DFE9606EBE23}"/>
          </ac:spMkLst>
        </pc:spChg>
        <pc:spChg chg="add">
          <ac:chgData name="Kevin Hinckley" userId="db9532e6e3a68d9c" providerId="LiveId" clId="{CE182D8A-756C-46BB-9D43-D1D4EF625123}" dt="2018-07-18T14:37:00.513" v="1073" actId="26606"/>
          <ac:spMkLst>
            <pc:docMk/>
            <pc:sldMk cId="3082181067" sldId="305"/>
            <ac:spMk id="71" creationId="{311973C2-EB8B-452A-A698-4A252FD3AE28}"/>
          </ac:spMkLst>
        </pc:spChg>
        <pc:spChg chg="add">
          <ac:chgData name="Kevin Hinckley" userId="db9532e6e3a68d9c" providerId="LiveId" clId="{CE182D8A-756C-46BB-9D43-D1D4EF625123}" dt="2018-07-18T14:37:00.513" v="1073" actId="26606"/>
          <ac:spMkLst>
            <pc:docMk/>
            <pc:sldMk cId="3082181067" sldId="305"/>
            <ac:spMk id="73" creationId="{10162E77-11AD-44A7-84EC-40C59EEFBD2E}"/>
          </ac:spMkLst>
        </pc:spChg>
        <pc:picChg chg="add mod">
          <ac:chgData name="Kevin Hinckley" userId="db9532e6e3a68d9c" providerId="LiveId" clId="{CE182D8A-756C-46BB-9D43-D1D4EF625123}" dt="2018-07-18T14:37:00.513" v="1073" actId="26606"/>
          <ac:picMkLst>
            <pc:docMk/>
            <pc:sldMk cId="3082181067" sldId="305"/>
            <ac:picMk id="2050" creationId="{D29CE0D5-4825-4C9E-8C31-3F904D4BDF26}"/>
          </ac:picMkLst>
        </pc:picChg>
        <pc:cxnChg chg="add">
          <ac:chgData name="Kevin Hinckley" userId="db9532e6e3a68d9c" providerId="LiveId" clId="{CE182D8A-756C-46BB-9D43-D1D4EF625123}" dt="2018-07-18T14:37:00.513" v="1073" actId="26606"/>
          <ac:cxnSpMkLst>
            <pc:docMk/>
            <pc:sldMk cId="3082181067" sldId="305"/>
            <ac:cxnSpMk id="75" creationId="{5AB158E9-1B40-4CD6-95F0-95CA11DF7B7A}"/>
          </ac:cxnSpMkLst>
        </pc:cxnChg>
      </pc:sldChg>
      <pc:sldChg chg="addSp modSp add mod setBg modAnim">
        <pc:chgData name="Kevin Hinckley" userId="db9532e6e3a68d9c" providerId="LiveId" clId="{CE182D8A-756C-46BB-9D43-D1D4EF625123}" dt="2018-07-19T20:02:11.425" v="1870" actId="20577"/>
        <pc:sldMkLst>
          <pc:docMk/>
          <pc:sldMk cId="1290290245" sldId="306"/>
        </pc:sldMkLst>
        <pc:spChg chg="mod">
          <ac:chgData name="Kevin Hinckley" userId="db9532e6e3a68d9c" providerId="LiveId" clId="{CE182D8A-756C-46BB-9D43-D1D4EF625123}" dt="2018-07-18T15:02:45.732" v="1727" actId="26606"/>
          <ac:spMkLst>
            <pc:docMk/>
            <pc:sldMk cId="1290290245" sldId="306"/>
            <ac:spMk id="2" creationId="{9866EB1F-83B6-4042-A075-D73794752150}"/>
          </ac:spMkLst>
        </pc:spChg>
        <pc:spChg chg="mod ord">
          <ac:chgData name="Kevin Hinckley" userId="db9532e6e3a68d9c" providerId="LiveId" clId="{CE182D8A-756C-46BB-9D43-D1D4EF625123}" dt="2018-07-19T20:02:11.425" v="1870" actId="20577"/>
          <ac:spMkLst>
            <pc:docMk/>
            <pc:sldMk cId="1290290245" sldId="306"/>
            <ac:spMk id="3" creationId="{1D0A9205-4615-4594-9CC6-BBAD9387062F}"/>
          </ac:spMkLst>
        </pc:spChg>
        <pc:spChg chg="add">
          <ac:chgData name="Kevin Hinckley" userId="db9532e6e3a68d9c" providerId="LiveId" clId="{CE182D8A-756C-46BB-9D43-D1D4EF625123}" dt="2018-07-18T15:02:45.732" v="1727" actId="26606"/>
          <ac:spMkLst>
            <pc:docMk/>
            <pc:sldMk cId="1290290245" sldId="306"/>
            <ac:spMk id="9" creationId="{311973C2-EB8B-452A-A698-4A252FD3AE28}"/>
          </ac:spMkLst>
        </pc:spChg>
        <pc:spChg chg="add">
          <ac:chgData name="Kevin Hinckley" userId="db9532e6e3a68d9c" providerId="LiveId" clId="{CE182D8A-756C-46BB-9D43-D1D4EF625123}" dt="2018-07-18T15:02:45.732" v="1727" actId="26606"/>
          <ac:spMkLst>
            <pc:docMk/>
            <pc:sldMk cId="1290290245" sldId="306"/>
            <ac:spMk id="11" creationId="{10162E77-11AD-44A7-84EC-40C59EEFBD2E}"/>
          </ac:spMkLst>
        </pc:spChg>
        <pc:picChg chg="add mod">
          <ac:chgData name="Kevin Hinckley" userId="db9532e6e3a68d9c" providerId="LiveId" clId="{CE182D8A-756C-46BB-9D43-D1D4EF625123}" dt="2018-07-18T15:02:45.732" v="1727" actId="26606"/>
          <ac:picMkLst>
            <pc:docMk/>
            <pc:sldMk cId="1290290245" sldId="306"/>
            <ac:picMk id="4" creationId="{A41B3864-0994-4A9B-97C8-09ABA3B75C97}"/>
          </ac:picMkLst>
        </pc:picChg>
        <pc:cxnChg chg="add">
          <ac:chgData name="Kevin Hinckley" userId="db9532e6e3a68d9c" providerId="LiveId" clId="{CE182D8A-756C-46BB-9D43-D1D4EF625123}" dt="2018-07-18T15:02:45.732" v="1727" actId="26606"/>
          <ac:cxnSpMkLst>
            <pc:docMk/>
            <pc:sldMk cId="1290290245" sldId="306"/>
            <ac:cxnSpMk id="13" creationId="{5AB158E9-1B40-4CD6-95F0-95CA11DF7B7A}"/>
          </ac:cxnSpMkLst>
        </pc:cxnChg>
      </pc:sldChg>
      <pc:sldChg chg="addSp modSp add mod ord setBg modAnim">
        <pc:chgData name="Kevin Hinckley" userId="db9532e6e3a68d9c" providerId="LiveId" clId="{CE182D8A-756C-46BB-9D43-D1D4EF625123}" dt="2018-07-20T13:22:31.279" v="2364"/>
        <pc:sldMkLst>
          <pc:docMk/>
          <pc:sldMk cId="1018690030" sldId="307"/>
        </pc:sldMkLst>
        <pc:spChg chg="mod">
          <ac:chgData name="Kevin Hinckley" userId="db9532e6e3a68d9c" providerId="LiveId" clId="{CE182D8A-756C-46BB-9D43-D1D4EF625123}" dt="2018-07-20T13:22:19.199" v="2361" actId="403"/>
          <ac:spMkLst>
            <pc:docMk/>
            <pc:sldMk cId="1018690030" sldId="307"/>
            <ac:spMk id="2" creationId="{119D8281-6B2B-4FA3-85F6-2E6F8A698482}"/>
          </ac:spMkLst>
        </pc:spChg>
        <pc:spChg chg="mod">
          <ac:chgData name="Kevin Hinckley" userId="db9532e6e3a68d9c" providerId="LiveId" clId="{CE182D8A-756C-46BB-9D43-D1D4EF625123}" dt="2018-07-20T13:22:04.508" v="2355" actId="14100"/>
          <ac:spMkLst>
            <pc:docMk/>
            <pc:sldMk cId="1018690030" sldId="307"/>
            <ac:spMk id="3" creationId="{F0AA8668-3928-4723-9BC6-EE9BC4FD8CE3}"/>
          </ac:spMkLst>
        </pc:spChg>
        <pc:spChg chg="add">
          <ac:chgData name="Kevin Hinckley" userId="db9532e6e3a68d9c" providerId="LiveId" clId="{CE182D8A-756C-46BB-9D43-D1D4EF625123}" dt="2018-07-20T13:20:52.557" v="2341" actId="26606"/>
          <ac:spMkLst>
            <pc:docMk/>
            <pc:sldMk cId="1018690030" sldId="307"/>
            <ac:spMk id="71" creationId="{990D0034-F768-41E7-85D4-F38C4DE85770}"/>
          </ac:spMkLst>
        </pc:spChg>
        <pc:spChg chg="add">
          <ac:chgData name="Kevin Hinckley" userId="db9532e6e3a68d9c" providerId="LiveId" clId="{CE182D8A-756C-46BB-9D43-D1D4EF625123}" dt="2018-07-20T13:20:52.557" v="2341" actId="26606"/>
          <ac:spMkLst>
            <pc:docMk/>
            <pc:sldMk cId="1018690030" sldId="307"/>
            <ac:spMk id="73" creationId="{C4F7E42D-8B5A-4FC8-81CD-9E60171F7FA8}"/>
          </ac:spMkLst>
        </pc:spChg>
        <pc:spChg chg="add">
          <ac:chgData name="Kevin Hinckley" userId="db9532e6e3a68d9c" providerId="LiveId" clId="{CE182D8A-756C-46BB-9D43-D1D4EF625123}" dt="2018-07-20T13:20:52.557" v="2341" actId="26606"/>
          <ac:spMkLst>
            <pc:docMk/>
            <pc:sldMk cId="1018690030" sldId="307"/>
            <ac:spMk id="75" creationId="{8C04651D-B9F4-4935-A02D-364153FBDF54}"/>
          </ac:spMkLst>
        </pc:spChg>
        <pc:picChg chg="add mod">
          <ac:chgData name="Kevin Hinckley" userId="db9532e6e3a68d9c" providerId="LiveId" clId="{CE182D8A-756C-46BB-9D43-D1D4EF625123}" dt="2018-07-20T13:20:52.557" v="2341" actId="26606"/>
          <ac:picMkLst>
            <pc:docMk/>
            <pc:sldMk cId="1018690030" sldId="307"/>
            <ac:picMk id="7170" creationId="{D797C46B-BDD9-4904-9DB8-A77C32CBDCC3}"/>
          </ac:picMkLst>
        </pc:picChg>
      </pc:sldChg>
      <pc:sldChg chg="addSp delSp modSp add mod setBg modAnim">
        <pc:chgData name="Kevin Hinckley" userId="db9532e6e3a68d9c" providerId="LiveId" clId="{CE182D8A-756C-46BB-9D43-D1D4EF625123}" dt="2018-07-20T13:34:41.869" v="2688" actId="20577"/>
        <pc:sldMkLst>
          <pc:docMk/>
          <pc:sldMk cId="2545046273" sldId="308"/>
        </pc:sldMkLst>
        <pc:spChg chg="mod">
          <ac:chgData name="Kevin Hinckley" userId="db9532e6e3a68d9c" providerId="LiveId" clId="{CE182D8A-756C-46BB-9D43-D1D4EF625123}" dt="2018-07-20T13:34:41.869" v="2688" actId="20577"/>
          <ac:spMkLst>
            <pc:docMk/>
            <pc:sldMk cId="2545046273" sldId="308"/>
            <ac:spMk id="2" creationId="{662D0750-9693-4FF6-93A2-6C728C1853EB}"/>
          </ac:spMkLst>
        </pc:spChg>
        <pc:spChg chg="mod">
          <ac:chgData name="Kevin Hinckley" userId="db9532e6e3a68d9c" providerId="LiveId" clId="{CE182D8A-756C-46BB-9D43-D1D4EF625123}" dt="2018-07-20T13:33:51.559" v="2675" actId="27636"/>
          <ac:spMkLst>
            <pc:docMk/>
            <pc:sldMk cId="2545046273" sldId="308"/>
            <ac:spMk id="3" creationId="{E4106CAC-C51F-488A-9BA5-0025A58A9442}"/>
          </ac:spMkLst>
        </pc:spChg>
        <pc:spChg chg="add del">
          <ac:chgData name="Kevin Hinckley" userId="db9532e6e3a68d9c" providerId="LiveId" clId="{CE182D8A-756C-46BB-9D43-D1D4EF625123}" dt="2018-07-20T13:33:04.419" v="2650" actId="26606"/>
          <ac:spMkLst>
            <pc:docMk/>
            <pc:sldMk cId="2545046273" sldId="308"/>
            <ac:spMk id="71" creationId="{990D0034-F768-41E7-85D4-F38C4DE85770}"/>
          </ac:spMkLst>
        </pc:spChg>
        <pc:spChg chg="add del">
          <ac:chgData name="Kevin Hinckley" userId="db9532e6e3a68d9c" providerId="LiveId" clId="{CE182D8A-756C-46BB-9D43-D1D4EF625123}" dt="2018-07-20T13:33:12.687" v="2652" actId="26606"/>
          <ac:spMkLst>
            <pc:docMk/>
            <pc:sldMk cId="2545046273" sldId="308"/>
            <ac:spMk id="75" creationId="{BDB54B0B-6CFB-4B92-A5DC-5DCD05BE5B4D}"/>
          </ac:spMkLst>
        </pc:spChg>
        <pc:spChg chg="add del">
          <ac:chgData name="Kevin Hinckley" userId="db9532e6e3a68d9c" providerId="LiveId" clId="{CE182D8A-756C-46BB-9D43-D1D4EF625123}" dt="2018-07-20T13:33:12.687" v="2652" actId="26606"/>
          <ac:spMkLst>
            <pc:docMk/>
            <pc:sldMk cId="2545046273" sldId="308"/>
            <ac:spMk id="8196" creationId="{B44C3061-D558-447B-A988-09ECE14461D7}"/>
          </ac:spMkLst>
        </pc:spChg>
        <pc:spChg chg="add del">
          <ac:chgData name="Kevin Hinckley" userId="db9532e6e3a68d9c" providerId="LiveId" clId="{CE182D8A-756C-46BB-9D43-D1D4EF625123}" dt="2018-07-20T13:33:12.687" v="2652" actId="26606"/>
          <ac:spMkLst>
            <pc:docMk/>
            <pc:sldMk cId="2545046273" sldId="308"/>
            <ac:spMk id="8197" creationId="{59339771-9C8F-497E-8974-E09A86FEEB23}"/>
          </ac:spMkLst>
        </pc:spChg>
        <pc:spChg chg="add">
          <ac:chgData name="Kevin Hinckley" userId="db9532e6e3a68d9c" providerId="LiveId" clId="{CE182D8A-756C-46BB-9D43-D1D4EF625123}" dt="2018-07-20T13:33:12.702" v="2653" actId="26606"/>
          <ac:spMkLst>
            <pc:docMk/>
            <pc:sldMk cId="2545046273" sldId="308"/>
            <ac:spMk id="8199" creationId="{990D0034-F768-41E7-85D4-F38C4DE85770}"/>
          </ac:spMkLst>
        </pc:spChg>
        <pc:spChg chg="add">
          <ac:chgData name="Kevin Hinckley" userId="db9532e6e3a68d9c" providerId="LiveId" clId="{CE182D8A-756C-46BB-9D43-D1D4EF625123}" dt="2018-07-20T13:33:12.702" v="2653" actId="26606"/>
          <ac:spMkLst>
            <pc:docMk/>
            <pc:sldMk cId="2545046273" sldId="308"/>
            <ac:spMk id="8200" creationId="{C4F7E42D-8B5A-4FC8-81CD-9E60171F7FA8}"/>
          </ac:spMkLst>
        </pc:spChg>
        <pc:spChg chg="add">
          <ac:chgData name="Kevin Hinckley" userId="db9532e6e3a68d9c" providerId="LiveId" clId="{CE182D8A-756C-46BB-9D43-D1D4EF625123}" dt="2018-07-20T13:33:12.702" v="2653" actId="26606"/>
          <ac:spMkLst>
            <pc:docMk/>
            <pc:sldMk cId="2545046273" sldId="308"/>
            <ac:spMk id="8201" creationId="{8C04651D-B9F4-4935-A02D-364153FBDF54}"/>
          </ac:spMkLst>
        </pc:spChg>
        <pc:picChg chg="add mod">
          <ac:chgData name="Kevin Hinckley" userId="db9532e6e3a68d9c" providerId="LiveId" clId="{CE182D8A-756C-46BB-9D43-D1D4EF625123}" dt="2018-07-20T13:33:12.702" v="2653" actId="26606"/>
          <ac:picMkLst>
            <pc:docMk/>
            <pc:sldMk cId="2545046273" sldId="308"/>
            <ac:picMk id="8194" creationId="{A8F18F3B-D8AE-466C-A22A-20BC5D75CED9}"/>
          </ac:picMkLst>
        </pc:picChg>
        <pc:cxnChg chg="add del">
          <ac:chgData name="Kevin Hinckley" userId="db9532e6e3a68d9c" providerId="LiveId" clId="{CE182D8A-756C-46BB-9D43-D1D4EF625123}" dt="2018-07-20T13:33:04.419" v="2650" actId="26606"/>
          <ac:cxnSpMkLst>
            <pc:docMk/>
            <pc:sldMk cId="2545046273" sldId="308"/>
            <ac:cxnSpMk id="73" creationId="{5A0A5CF6-407C-4691-8122-49DF69D0020D}"/>
          </ac:cxnSpMkLst>
        </pc:cxnChg>
      </pc:sldChg>
    </pc:docChg>
  </pc:docChgLst>
  <pc:docChgLst>
    <pc:chgData name="Kevin Hinckley" userId="db9532e6e3a68d9c" providerId="LiveId" clId="{A4695EC4-B857-604C-AB82-8F0DD5E2F748}"/>
    <pc:docChg chg="custSel addSld delSld modSld">
      <pc:chgData name="Kevin Hinckley" userId="db9532e6e3a68d9c" providerId="LiveId" clId="{A4695EC4-B857-604C-AB82-8F0DD5E2F748}" dt="2018-08-22T02:26:54.652" v="206" actId="2696"/>
      <pc:docMkLst>
        <pc:docMk/>
      </pc:docMkLst>
      <pc:sldChg chg="addSp delSp modSp new addAnim">
        <pc:chgData name="Kevin Hinckley" userId="db9532e6e3a68d9c" providerId="LiveId" clId="{A4695EC4-B857-604C-AB82-8F0DD5E2F748}" dt="2018-08-22T02:24:24.990" v="157" actId="14100"/>
        <pc:sldMkLst>
          <pc:docMk/>
          <pc:sldMk cId="2542563655" sldId="309"/>
        </pc:sldMkLst>
        <pc:spChg chg="mod">
          <ac:chgData name="Kevin Hinckley" userId="db9532e6e3a68d9c" providerId="LiveId" clId="{A4695EC4-B857-604C-AB82-8F0DD5E2F748}" dt="2018-08-22T02:24:02.660" v="155" actId="255"/>
          <ac:spMkLst>
            <pc:docMk/>
            <pc:sldMk cId="2542563655" sldId="309"/>
            <ac:spMk id="2" creationId="{B0405A9B-AFBA-A34F-A1B1-312B055BC6CB}"/>
          </ac:spMkLst>
        </pc:spChg>
        <pc:spChg chg="mod">
          <ac:chgData name="Kevin Hinckley" userId="db9532e6e3a68d9c" providerId="LiveId" clId="{A4695EC4-B857-604C-AB82-8F0DD5E2F748}" dt="2018-08-22T02:24:24.990" v="157" actId="14100"/>
          <ac:spMkLst>
            <pc:docMk/>
            <pc:sldMk cId="2542563655" sldId="309"/>
            <ac:spMk id="3" creationId="{C5B55437-D1A6-7F4B-917E-BE3966983170}"/>
          </ac:spMkLst>
        </pc:spChg>
        <pc:picChg chg="add del">
          <ac:chgData name="Kevin Hinckley" userId="db9532e6e3a68d9c" providerId="LiveId" clId="{A4695EC4-B857-604C-AB82-8F0DD5E2F748}" dt="2018-08-22T02:22:57.414" v="146" actId="478"/>
          <ac:picMkLst>
            <pc:docMk/>
            <pc:sldMk cId="2542563655" sldId="309"/>
            <ac:picMk id="4" creationId="{27B4FE2A-EDFD-2C4C-A914-FDDEAA5C5B11}"/>
          </ac:picMkLst>
        </pc:picChg>
        <pc:picChg chg="add mod">
          <ac:chgData name="Kevin Hinckley" userId="db9532e6e3a68d9c" providerId="LiveId" clId="{A4695EC4-B857-604C-AB82-8F0DD5E2F748}" dt="2018-08-22T02:23:15.772" v="147" actId="1076"/>
          <ac:picMkLst>
            <pc:docMk/>
            <pc:sldMk cId="2542563655" sldId="309"/>
            <ac:picMk id="6" creationId="{AA21DF37-601B-AC46-B4D5-CB9FB6BC1EBD}"/>
          </ac:picMkLst>
        </pc:picChg>
      </pc:sldChg>
      <pc:sldChg chg="addSp modSp new addAnim">
        <pc:chgData name="Kevin Hinckley" userId="db9532e6e3a68d9c" providerId="LiveId" clId="{A4695EC4-B857-604C-AB82-8F0DD5E2F748}" dt="2018-08-22T02:26:19.338" v="205" actId="22"/>
        <pc:sldMkLst>
          <pc:docMk/>
          <pc:sldMk cId="3203229858" sldId="310"/>
        </pc:sldMkLst>
        <pc:spChg chg="mod">
          <ac:chgData name="Kevin Hinckley" userId="db9532e6e3a68d9c" providerId="LiveId" clId="{A4695EC4-B857-604C-AB82-8F0DD5E2F748}" dt="2018-08-22T02:25:55.076" v="204" actId="255"/>
          <ac:spMkLst>
            <pc:docMk/>
            <pc:sldMk cId="3203229858" sldId="310"/>
            <ac:spMk id="2" creationId="{C1ECC33C-F2CA-7F4C-AA8E-6D7B4472FFC6}"/>
          </ac:spMkLst>
        </pc:spChg>
        <pc:spChg chg="mod">
          <ac:chgData name="Kevin Hinckley" userId="db9532e6e3a68d9c" providerId="LiveId" clId="{A4695EC4-B857-604C-AB82-8F0DD5E2F748}" dt="2018-08-22T02:25:29.457" v="200" actId="207"/>
          <ac:spMkLst>
            <pc:docMk/>
            <pc:sldMk cId="3203229858" sldId="310"/>
            <ac:spMk id="3" creationId="{1032D082-2609-6946-B9D0-10E53F6CE2B4}"/>
          </ac:spMkLst>
        </pc:spChg>
        <pc:picChg chg="add">
          <ac:chgData name="Kevin Hinckley" userId="db9532e6e3a68d9c" providerId="LiveId" clId="{A4695EC4-B857-604C-AB82-8F0DD5E2F748}" dt="2018-08-22T02:26:19.338" v="205" actId="22"/>
          <ac:picMkLst>
            <pc:docMk/>
            <pc:sldMk cId="3203229858" sldId="310"/>
            <ac:picMk id="5" creationId="{139FEA62-07F4-864C-9034-60839076148F}"/>
          </ac:picMkLst>
        </pc:picChg>
      </pc:sldChg>
      <pc:sldChg chg="new del">
        <pc:chgData name="Kevin Hinckley" userId="db9532e6e3a68d9c" providerId="LiveId" clId="{A4695EC4-B857-604C-AB82-8F0DD5E2F748}" dt="2018-08-22T02:26:54.652" v="206" actId="2696"/>
        <pc:sldMkLst>
          <pc:docMk/>
          <pc:sldMk cId="1804886517" sldId="31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F9CB81E-A606-4B27-A165-20F06716ADE8}"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US"/>
        </a:p>
      </dgm:t>
    </dgm:pt>
    <dgm:pt modelId="{9C8DB4DF-474E-4C3C-BF8F-F01B37320C23}">
      <dgm:prSet phldrT="[Text]" custT="1"/>
      <dgm:spPr/>
      <dgm:t>
        <a:bodyPr/>
        <a:lstStyle/>
        <a:p>
          <a:r>
            <a:rPr lang="en-US" sz="2800" b="1" i="1" dirty="0">
              <a:effectLst>
                <a:outerShdw blurRad="38100" dist="38100" dir="2700000" algn="tl">
                  <a:srgbClr val="000000">
                    <a:alpha val="43137"/>
                  </a:srgbClr>
                </a:outerShdw>
              </a:effectLst>
            </a:rPr>
            <a:t>Painful Event</a:t>
          </a:r>
        </a:p>
      </dgm:t>
    </dgm:pt>
    <dgm:pt modelId="{21011418-0996-49D0-ACC6-9E57F0F09E91}" type="parTrans" cxnId="{9C424266-9C8C-4F9D-8276-126131B75BDF}">
      <dgm:prSet/>
      <dgm:spPr/>
      <dgm:t>
        <a:bodyPr/>
        <a:lstStyle/>
        <a:p>
          <a:endParaRPr lang="en-US" sz="2000"/>
        </a:p>
      </dgm:t>
    </dgm:pt>
    <dgm:pt modelId="{B8C2C7CB-A06C-421E-A8B3-9F4BA6054791}" type="sibTrans" cxnId="{9C424266-9C8C-4F9D-8276-126131B75BDF}">
      <dgm:prSet custT="1"/>
      <dgm:spPr/>
      <dgm:t>
        <a:bodyPr/>
        <a:lstStyle/>
        <a:p>
          <a:endParaRPr lang="en-US" sz="2800"/>
        </a:p>
      </dgm:t>
    </dgm:pt>
    <dgm:pt modelId="{85B5DEA1-B481-478A-8DB1-6E25ACAB7C26}">
      <dgm:prSet phldrT="[Text]" custT="1"/>
      <dgm:spPr>
        <a:solidFill>
          <a:srgbClr val="FF0000"/>
        </a:solidFill>
      </dgm:spPr>
      <dgm:t>
        <a:bodyPr/>
        <a:lstStyle/>
        <a:p>
          <a:r>
            <a:rPr lang="en-US" sz="3600" b="1" dirty="0">
              <a:effectLst>
                <a:outerShdw blurRad="38100" dist="38100" dir="2700000" algn="tl">
                  <a:srgbClr val="000000">
                    <a:alpha val="43137"/>
                  </a:srgbClr>
                </a:outerShdw>
              </a:effectLst>
            </a:rPr>
            <a:t>Grief and Loss</a:t>
          </a:r>
        </a:p>
      </dgm:t>
    </dgm:pt>
    <dgm:pt modelId="{BE24C0FD-D7D8-4CD1-956B-984A26010A1B}" type="sibTrans" cxnId="{EC706C51-B6D9-4281-8D66-15AB470F83E2}">
      <dgm:prSet custT="1"/>
      <dgm:spPr/>
      <dgm:t>
        <a:bodyPr/>
        <a:lstStyle/>
        <a:p>
          <a:endParaRPr lang="en-US" sz="2800"/>
        </a:p>
      </dgm:t>
    </dgm:pt>
    <dgm:pt modelId="{60F69904-6874-4705-B1E7-7AD33078F998}" type="parTrans" cxnId="{EC706C51-B6D9-4281-8D66-15AB470F83E2}">
      <dgm:prSet/>
      <dgm:spPr/>
      <dgm:t>
        <a:bodyPr/>
        <a:lstStyle/>
        <a:p>
          <a:endParaRPr lang="en-US" sz="2000"/>
        </a:p>
      </dgm:t>
    </dgm:pt>
    <dgm:pt modelId="{59FFD539-C6E0-46A0-B300-8E178F565D2C}" type="pres">
      <dgm:prSet presAssocID="{8F9CB81E-A606-4B27-A165-20F06716ADE8}" presName="cycle" presStyleCnt="0">
        <dgm:presLayoutVars>
          <dgm:dir/>
          <dgm:resizeHandles val="exact"/>
        </dgm:presLayoutVars>
      </dgm:prSet>
      <dgm:spPr/>
    </dgm:pt>
    <dgm:pt modelId="{13BF12B2-38B3-4CC9-AA47-6C35DC6FA4B4}" type="pres">
      <dgm:prSet presAssocID="{9C8DB4DF-474E-4C3C-BF8F-F01B37320C23}" presName="node" presStyleLbl="node1" presStyleIdx="0" presStyleCnt="2">
        <dgm:presLayoutVars>
          <dgm:bulletEnabled val="1"/>
        </dgm:presLayoutVars>
      </dgm:prSet>
      <dgm:spPr/>
    </dgm:pt>
    <dgm:pt modelId="{59AF018D-F2EE-4B31-837C-D36025AFA1FE}" type="pres">
      <dgm:prSet presAssocID="{B8C2C7CB-A06C-421E-A8B3-9F4BA6054791}" presName="sibTrans" presStyleLbl="sibTrans2D1" presStyleIdx="0" presStyleCnt="2"/>
      <dgm:spPr/>
    </dgm:pt>
    <dgm:pt modelId="{77D34749-9618-4DE4-80BA-E6EDBC22A9EE}" type="pres">
      <dgm:prSet presAssocID="{B8C2C7CB-A06C-421E-A8B3-9F4BA6054791}" presName="connectorText" presStyleLbl="sibTrans2D1" presStyleIdx="0" presStyleCnt="2"/>
      <dgm:spPr/>
    </dgm:pt>
    <dgm:pt modelId="{C35A48F8-0229-43AC-9ACE-FF3661B23E6C}" type="pres">
      <dgm:prSet presAssocID="{85B5DEA1-B481-478A-8DB1-6E25ACAB7C26}" presName="node" presStyleLbl="node1" presStyleIdx="1" presStyleCnt="2">
        <dgm:presLayoutVars>
          <dgm:bulletEnabled val="1"/>
        </dgm:presLayoutVars>
      </dgm:prSet>
      <dgm:spPr/>
    </dgm:pt>
    <dgm:pt modelId="{94AA23FA-78DD-4174-A7E8-D497FB31D6D1}" type="pres">
      <dgm:prSet presAssocID="{BE24C0FD-D7D8-4CD1-956B-984A26010A1B}" presName="sibTrans" presStyleLbl="sibTrans2D1" presStyleIdx="1" presStyleCnt="2"/>
      <dgm:spPr/>
    </dgm:pt>
    <dgm:pt modelId="{D262A62A-E87A-4BFA-A2EB-1828A221401A}" type="pres">
      <dgm:prSet presAssocID="{BE24C0FD-D7D8-4CD1-956B-984A26010A1B}" presName="connectorText" presStyleLbl="sibTrans2D1" presStyleIdx="1" presStyleCnt="2"/>
      <dgm:spPr/>
    </dgm:pt>
  </dgm:ptLst>
  <dgm:cxnLst>
    <dgm:cxn modelId="{9B4CD03D-33C3-4A7B-A27E-1C723048BBFC}" type="presOf" srcId="{B8C2C7CB-A06C-421E-A8B3-9F4BA6054791}" destId="{59AF018D-F2EE-4B31-837C-D36025AFA1FE}" srcOrd="0" destOrd="0" presId="urn:microsoft.com/office/officeart/2005/8/layout/cycle2"/>
    <dgm:cxn modelId="{EC706C51-B6D9-4281-8D66-15AB470F83E2}" srcId="{8F9CB81E-A606-4B27-A165-20F06716ADE8}" destId="{85B5DEA1-B481-478A-8DB1-6E25ACAB7C26}" srcOrd="1" destOrd="0" parTransId="{60F69904-6874-4705-B1E7-7AD33078F998}" sibTransId="{BE24C0FD-D7D8-4CD1-956B-984A26010A1B}"/>
    <dgm:cxn modelId="{16E4C65F-E12C-49AA-9A2F-4C26E3840F19}" type="presOf" srcId="{BE24C0FD-D7D8-4CD1-956B-984A26010A1B}" destId="{94AA23FA-78DD-4174-A7E8-D497FB31D6D1}" srcOrd="0" destOrd="0" presId="urn:microsoft.com/office/officeart/2005/8/layout/cycle2"/>
    <dgm:cxn modelId="{9C424266-9C8C-4F9D-8276-126131B75BDF}" srcId="{8F9CB81E-A606-4B27-A165-20F06716ADE8}" destId="{9C8DB4DF-474E-4C3C-BF8F-F01B37320C23}" srcOrd="0" destOrd="0" parTransId="{21011418-0996-49D0-ACC6-9E57F0F09E91}" sibTransId="{B8C2C7CB-A06C-421E-A8B3-9F4BA6054791}"/>
    <dgm:cxn modelId="{0B37058E-35F0-4F79-AE11-A193A89EA1E4}" type="presOf" srcId="{B8C2C7CB-A06C-421E-A8B3-9F4BA6054791}" destId="{77D34749-9618-4DE4-80BA-E6EDBC22A9EE}" srcOrd="1" destOrd="0" presId="urn:microsoft.com/office/officeart/2005/8/layout/cycle2"/>
    <dgm:cxn modelId="{3E47AB99-4393-4565-AF0A-D747C02A85EF}" type="presOf" srcId="{BE24C0FD-D7D8-4CD1-956B-984A26010A1B}" destId="{D262A62A-E87A-4BFA-A2EB-1828A221401A}" srcOrd="1" destOrd="0" presId="urn:microsoft.com/office/officeart/2005/8/layout/cycle2"/>
    <dgm:cxn modelId="{83A8EDBF-5203-477F-B48C-5DFFE5394EB9}" type="presOf" srcId="{9C8DB4DF-474E-4C3C-BF8F-F01B37320C23}" destId="{13BF12B2-38B3-4CC9-AA47-6C35DC6FA4B4}" srcOrd="0" destOrd="0" presId="urn:microsoft.com/office/officeart/2005/8/layout/cycle2"/>
    <dgm:cxn modelId="{FFE359C4-F533-4646-9503-FEC9A493C0C1}" type="presOf" srcId="{85B5DEA1-B481-478A-8DB1-6E25ACAB7C26}" destId="{C35A48F8-0229-43AC-9ACE-FF3661B23E6C}" srcOrd="0" destOrd="0" presId="urn:microsoft.com/office/officeart/2005/8/layout/cycle2"/>
    <dgm:cxn modelId="{D65927C8-6D8B-4B94-9DA2-6C0C1A45C15F}" type="presOf" srcId="{8F9CB81E-A606-4B27-A165-20F06716ADE8}" destId="{59FFD539-C6E0-46A0-B300-8E178F565D2C}" srcOrd="0" destOrd="0" presId="urn:microsoft.com/office/officeart/2005/8/layout/cycle2"/>
    <dgm:cxn modelId="{D448EC61-2579-4BF1-BAC6-CCECF899619A}" type="presParOf" srcId="{59FFD539-C6E0-46A0-B300-8E178F565D2C}" destId="{13BF12B2-38B3-4CC9-AA47-6C35DC6FA4B4}" srcOrd="0" destOrd="0" presId="urn:microsoft.com/office/officeart/2005/8/layout/cycle2"/>
    <dgm:cxn modelId="{E2B02475-A101-48AF-84FA-B23576830E4D}" type="presParOf" srcId="{59FFD539-C6E0-46A0-B300-8E178F565D2C}" destId="{59AF018D-F2EE-4B31-837C-D36025AFA1FE}" srcOrd="1" destOrd="0" presId="urn:microsoft.com/office/officeart/2005/8/layout/cycle2"/>
    <dgm:cxn modelId="{5962899E-A89E-43BB-BAEC-7A884F8D9B43}" type="presParOf" srcId="{59AF018D-F2EE-4B31-837C-D36025AFA1FE}" destId="{77D34749-9618-4DE4-80BA-E6EDBC22A9EE}" srcOrd="0" destOrd="0" presId="urn:microsoft.com/office/officeart/2005/8/layout/cycle2"/>
    <dgm:cxn modelId="{7F0B2C30-FC2E-492E-960E-4A4C591E5B13}" type="presParOf" srcId="{59FFD539-C6E0-46A0-B300-8E178F565D2C}" destId="{C35A48F8-0229-43AC-9ACE-FF3661B23E6C}" srcOrd="2" destOrd="0" presId="urn:microsoft.com/office/officeart/2005/8/layout/cycle2"/>
    <dgm:cxn modelId="{89609A7C-8F1C-425A-AFC8-BA710661452A}" type="presParOf" srcId="{59FFD539-C6E0-46A0-B300-8E178F565D2C}" destId="{94AA23FA-78DD-4174-A7E8-D497FB31D6D1}" srcOrd="3" destOrd="0" presId="urn:microsoft.com/office/officeart/2005/8/layout/cycle2"/>
    <dgm:cxn modelId="{E9130E40-4CA7-4265-B459-4A54296F7266}" type="presParOf" srcId="{94AA23FA-78DD-4174-A7E8-D497FB31D6D1}" destId="{D262A62A-E87A-4BFA-A2EB-1828A221401A}"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9CB81E-A606-4B27-A165-20F06716ADE8}"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US"/>
        </a:p>
      </dgm:t>
    </dgm:pt>
    <dgm:pt modelId="{9C8DB4DF-474E-4C3C-BF8F-F01B37320C23}">
      <dgm:prSet phldrT="[Text]" custT="1"/>
      <dgm:spPr/>
      <dgm:t>
        <a:bodyPr/>
        <a:lstStyle/>
        <a:p>
          <a:r>
            <a:rPr lang="en-US" sz="2400" b="1" i="1" dirty="0">
              <a:effectLst>
                <a:outerShdw blurRad="38100" dist="38100" dir="2700000" algn="tl">
                  <a:srgbClr val="000000">
                    <a:alpha val="43137"/>
                  </a:srgbClr>
                </a:outerShdw>
              </a:effectLst>
            </a:rPr>
            <a:t>Painful Event</a:t>
          </a:r>
        </a:p>
      </dgm:t>
    </dgm:pt>
    <dgm:pt modelId="{21011418-0996-49D0-ACC6-9E57F0F09E91}" type="parTrans" cxnId="{9C424266-9C8C-4F9D-8276-126131B75BDF}">
      <dgm:prSet/>
      <dgm:spPr/>
      <dgm:t>
        <a:bodyPr/>
        <a:lstStyle/>
        <a:p>
          <a:endParaRPr lang="en-US"/>
        </a:p>
      </dgm:t>
    </dgm:pt>
    <dgm:pt modelId="{B8C2C7CB-A06C-421E-A8B3-9F4BA6054791}" type="sibTrans" cxnId="{9C424266-9C8C-4F9D-8276-126131B75BDF}">
      <dgm:prSet/>
      <dgm:spPr/>
      <dgm:t>
        <a:bodyPr/>
        <a:lstStyle/>
        <a:p>
          <a:endParaRPr lang="en-US"/>
        </a:p>
      </dgm:t>
    </dgm:pt>
    <dgm:pt modelId="{85B5DEA1-B481-478A-8DB1-6E25ACAB7C26}">
      <dgm:prSet phldrT="[Text]"/>
      <dgm:spPr>
        <a:solidFill>
          <a:srgbClr val="FF0000"/>
        </a:solidFill>
      </dgm:spPr>
      <dgm:t>
        <a:bodyPr/>
        <a:lstStyle/>
        <a:p>
          <a:r>
            <a:rPr lang="en-US" b="1" dirty="0">
              <a:effectLst>
                <a:outerShdw blurRad="38100" dist="38100" dir="2700000" algn="tl">
                  <a:srgbClr val="000000">
                    <a:alpha val="43137"/>
                  </a:srgbClr>
                </a:outerShdw>
              </a:effectLst>
            </a:rPr>
            <a:t>Grief and Loss</a:t>
          </a:r>
        </a:p>
      </dgm:t>
    </dgm:pt>
    <dgm:pt modelId="{60F69904-6874-4705-B1E7-7AD33078F998}" type="parTrans" cxnId="{EC706C51-B6D9-4281-8D66-15AB470F83E2}">
      <dgm:prSet/>
      <dgm:spPr/>
      <dgm:t>
        <a:bodyPr/>
        <a:lstStyle/>
        <a:p>
          <a:endParaRPr lang="en-US"/>
        </a:p>
      </dgm:t>
    </dgm:pt>
    <dgm:pt modelId="{BE24C0FD-D7D8-4CD1-956B-984A26010A1B}" type="sibTrans" cxnId="{EC706C51-B6D9-4281-8D66-15AB470F83E2}">
      <dgm:prSet/>
      <dgm:spPr/>
      <dgm:t>
        <a:bodyPr/>
        <a:lstStyle/>
        <a:p>
          <a:endParaRPr lang="en-US"/>
        </a:p>
      </dgm:t>
    </dgm:pt>
    <dgm:pt modelId="{302EF660-DAC3-4A12-A708-22DE27D6E7C8}">
      <dgm:prSet phldrT="[Text]"/>
      <dgm:spPr>
        <a:solidFill>
          <a:srgbClr val="7030A0"/>
        </a:solidFill>
      </dgm:spPr>
      <dgm:t>
        <a:bodyPr/>
        <a:lstStyle/>
        <a:p>
          <a:r>
            <a:rPr lang="en-US" b="1" dirty="0">
              <a:effectLst>
                <a:outerShdw blurRad="38100" dist="38100" dir="2700000" algn="tl">
                  <a:srgbClr val="000000">
                    <a:alpha val="43137"/>
                  </a:srgbClr>
                </a:outerShdw>
              </a:effectLst>
            </a:rPr>
            <a:t>Our Story Is Changed</a:t>
          </a:r>
        </a:p>
      </dgm:t>
    </dgm:pt>
    <dgm:pt modelId="{69F8D0C9-304D-4B56-9AA7-F8A61E50AE11}" type="parTrans" cxnId="{8D74C4C5-729F-4357-BEE1-418BBD496148}">
      <dgm:prSet/>
      <dgm:spPr/>
      <dgm:t>
        <a:bodyPr/>
        <a:lstStyle/>
        <a:p>
          <a:endParaRPr lang="en-US"/>
        </a:p>
      </dgm:t>
    </dgm:pt>
    <dgm:pt modelId="{528E981C-4165-49CD-A4DC-D7748DCD67A0}" type="sibTrans" cxnId="{8D74C4C5-729F-4357-BEE1-418BBD496148}">
      <dgm:prSet/>
      <dgm:spPr/>
      <dgm:t>
        <a:bodyPr/>
        <a:lstStyle/>
        <a:p>
          <a:endParaRPr lang="en-US"/>
        </a:p>
      </dgm:t>
    </dgm:pt>
    <dgm:pt modelId="{59FFD539-C6E0-46A0-B300-8E178F565D2C}" type="pres">
      <dgm:prSet presAssocID="{8F9CB81E-A606-4B27-A165-20F06716ADE8}" presName="cycle" presStyleCnt="0">
        <dgm:presLayoutVars>
          <dgm:dir/>
          <dgm:resizeHandles val="exact"/>
        </dgm:presLayoutVars>
      </dgm:prSet>
      <dgm:spPr/>
    </dgm:pt>
    <dgm:pt modelId="{13BF12B2-38B3-4CC9-AA47-6C35DC6FA4B4}" type="pres">
      <dgm:prSet presAssocID="{9C8DB4DF-474E-4C3C-BF8F-F01B37320C23}" presName="node" presStyleLbl="node1" presStyleIdx="0" presStyleCnt="3">
        <dgm:presLayoutVars>
          <dgm:bulletEnabled val="1"/>
        </dgm:presLayoutVars>
      </dgm:prSet>
      <dgm:spPr/>
    </dgm:pt>
    <dgm:pt modelId="{59AF018D-F2EE-4B31-837C-D36025AFA1FE}" type="pres">
      <dgm:prSet presAssocID="{B8C2C7CB-A06C-421E-A8B3-9F4BA6054791}" presName="sibTrans" presStyleLbl="sibTrans2D1" presStyleIdx="0" presStyleCnt="3"/>
      <dgm:spPr/>
    </dgm:pt>
    <dgm:pt modelId="{77D34749-9618-4DE4-80BA-E6EDBC22A9EE}" type="pres">
      <dgm:prSet presAssocID="{B8C2C7CB-A06C-421E-A8B3-9F4BA6054791}" presName="connectorText" presStyleLbl="sibTrans2D1" presStyleIdx="0" presStyleCnt="3"/>
      <dgm:spPr/>
    </dgm:pt>
    <dgm:pt modelId="{C35A48F8-0229-43AC-9ACE-FF3661B23E6C}" type="pres">
      <dgm:prSet presAssocID="{85B5DEA1-B481-478A-8DB1-6E25ACAB7C26}" presName="node" presStyleLbl="node1" presStyleIdx="1" presStyleCnt="3">
        <dgm:presLayoutVars>
          <dgm:bulletEnabled val="1"/>
        </dgm:presLayoutVars>
      </dgm:prSet>
      <dgm:spPr/>
    </dgm:pt>
    <dgm:pt modelId="{94AA23FA-78DD-4174-A7E8-D497FB31D6D1}" type="pres">
      <dgm:prSet presAssocID="{BE24C0FD-D7D8-4CD1-956B-984A26010A1B}" presName="sibTrans" presStyleLbl="sibTrans2D1" presStyleIdx="1" presStyleCnt="3"/>
      <dgm:spPr/>
    </dgm:pt>
    <dgm:pt modelId="{D262A62A-E87A-4BFA-A2EB-1828A221401A}" type="pres">
      <dgm:prSet presAssocID="{BE24C0FD-D7D8-4CD1-956B-984A26010A1B}" presName="connectorText" presStyleLbl="sibTrans2D1" presStyleIdx="1" presStyleCnt="3"/>
      <dgm:spPr/>
    </dgm:pt>
    <dgm:pt modelId="{D1C848AA-BBDC-4675-AB38-1AF6AE3F969B}" type="pres">
      <dgm:prSet presAssocID="{302EF660-DAC3-4A12-A708-22DE27D6E7C8}" presName="node" presStyleLbl="node1" presStyleIdx="2" presStyleCnt="3">
        <dgm:presLayoutVars>
          <dgm:bulletEnabled val="1"/>
        </dgm:presLayoutVars>
      </dgm:prSet>
      <dgm:spPr/>
    </dgm:pt>
    <dgm:pt modelId="{791EE9CC-BC20-40ED-A7A5-AC0113875A12}" type="pres">
      <dgm:prSet presAssocID="{528E981C-4165-49CD-A4DC-D7748DCD67A0}" presName="sibTrans" presStyleLbl="sibTrans2D1" presStyleIdx="2" presStyleCnt="3"/>
      <dgm:spPr/>
    </dgm:pt>
    <dgm:pt modelId="{B46F7E56-F6E1-4404-B335-18CC05F52EE9}" type="pres">
      <dgm:prSet presAssocID="{528E981C-4165-49CD-A4DC-D7748DCD67A0}" presName="connectorText" presStyleLbl="sibTrans2D1" presStyleIdx="2" presStyleCnt="3"/>
      <dgm:spPr/>
    </dgm:pt>
  </dgm:ptLst>
  <dgm:cxnLst>
    <dgm:cxn modelId="{297DDC10-8DB0-4D32-A53D-D1F438770332}" type="presOf" srcId="{302EF660-DAC3-4A12-A708-22DE27D6E7C8}" destId="{D1C848AA-BBDC-4675-AB38-1AF6AE3F969B}" srcOrd="0" destOrd="0" presId="urn:microsoft.com/office/officeart/2005/8/layout/cycle2"/>
    <dgm:cxn modelId="{9B4CD03D-33C3-4A7B-A27E-1C723048BBFC}" type="presOf" srcId="{B8C2C7CB-A06C-421E-A8B3-9F4BA6054791}" destId="{59AF018D-F2EE-4B31-837C-D36025AFA1FE}" srcOrd="0" destOrd="0" presId="urn:microsoft.com/office/officeart/2005/8/layout/cycle2"/>
    <dgm:cxn modelId="{EC706C51-B6D9-4281-8D66-15AB470F83E2}" srcId="{8F9CB81E-A606-4B27-A165-20F06716ADE8}" destId="{85B5DEA1-B481-478A-8DB1-6E25ACAB7C26}" srcOrd="1" destOrd="0" parTransId="{60F69904-6874-4705-B1E7-7AD33078F998}" sibTransId="{BE24C0FD-D7D8-4CD1-956B-984A26010A1B}"/>
    <dgm:cxn modelId="{16E4C65F-E12C-49AA-9A2F-4C26E3840F19}" type="presOf" srcId="{BE24C0FD-D7D8-4CD1-956B-984A26010A1B}" destId="{94AA23FA-78DD-4174-A7E8-D497FB31D6D1}" srcOrd="0" destOrd="0" presId="urn:microsoft.com/office/officeart/2005/8/layout/cycle2"/>
    <dgm:cxn modelId="{4D71C965-CC86-4413-885A-B7A741940719}" type="presOf" srcId="{528E981C-4165-49CD-A4DC-D7748DCD67A0}" destId="{B46F7E56-F6E1-4404-B335-18CC05F52EE9}" srcOrd="1" destOrd="0" presId="urn:microsoft.com/office/officeart/2005/8/layout/cycle2"/>
    <dgm:cxn modelId="{9C424266-9C8C-4F9D-8276-126131B75BDF}" srcId="{8F9CB81E-A606-4B27-A165-20F06716ADE8}" destId="{9C8DB4DF-474E-4C3C-BF8F-F01B37320C23}" srcOrd="0" destOrd="0" parTransId="{21011418-0996-49D0-ACC6-9E57F0F09E91}" sibTransId="{B8C2C7CB-A06C-421E-A8B3-9F4BA6054791}"/>
    <dgm:cxn modelId="{77A0B481-2854-4980-A324-4F994731C5DC}" type="presOf" srcId="{528E981C-4165-49CD-A4DC-D7748DCD67A0}" destId="{791EE9CC-BC20-40ED-A7A5-AC0113875A12}" srcOrd="0" destOrd="0" presId="urn:microsoft.com/office/officeart/2005/8/layout/cycle2"/>
    <dgm:cxn modelId="{0B37058E-35F0-4F79-AE11-A193A89EA1E4}" type="presOf" srcId="{B8C2C7CB-A06C-421E-A8B3-9F4BA6054791}" destId="{77D34749-9618-4DE4-80BA-E6EDBC22A9EE}" srcOrd="1" destOrd="0" presId="urn:microsoft.com/office/officeart/2005/8/layout/cycle2"/>
    <dgm:cxn modelId="{3E47AB99-4393-4565-AF0A-D747C02A85EF}" type="presOf" srcId="{BE24C0FD-D7D8-4CD1-956B-984A26010A1B}" destId="{D262A62A-E87A-4BFA-A2EB-1828A221401A}" srcOrd="1" destOrd="0" presId="urn:microsoft.com/office/officeart/2005/8/layout/cycle2"/>
    <dgm:cxn modelId="{83A8EDBF-5203-477F-B48C-5DFFE5394EB9}" type="presOf" srcId="{9C8DB4DF-474E-4C3C-BF8F-F01B37320C23}" destId="{13BF12B2-38B3-4CC9-AA47-6C35DC6FA4B4}" srcOrd="0" destOrd="0" presId="urn:microsoft.com/office/officeart/2005/8/layout/cycle2"/>
    <dgm:cxn modelId="{FFE359C4-F533-4646-9503-FEC9A493C0C1}" type="presOf" srcId="{85B5DEA1-B481-478A-8DB1-6E25ACAB7C26}" destId="{C35A48F8-0229-43AC-9ACE-FF3661B23E6C}" srcOrd="0" destOrd="0" presId="urn:microsoft.com/office/officeart/2005/8/layout/cycle2"/>
    <dgm:cxn modelId="{8D74C4C5-729F-4357-BEE1-418BBD496148}" srcId="{8F9CB81E-A606-4B27-A165-20F06716ADE8}" destId="{302EF660-DAC3-4A12-A708-22DE27D6E7C8}" srcOrd="2" destOrd="0" parTransId="{69F8D0C9-304D-4B56-9AA7-F8A61E50AE11}" sibTransId="{528E981C-4165-49CD-A4DC-D7748DCD67A0}"/>
    <dgm:cxn modelId="{D65927C8-6D8B-4B94-9DA2-6C0C1A45C15F}" type="presOf" srcId="{8F9CB81E-A606-4B27-A165-20F06716ADE8}" destId="{59FFD539-C6E0-46A0-B300-8E178F565D2C}" srcOrd="0" destOrd="0" presId="urn:microsoft.com/office/officeart/2005/8/layout/cycle2"/>
    <dgm:cxn modelId="{D448EC61-2579-4BF1-BAC6-CCECF899619A}" type="presParOf" srcId="{59FFD539-C6E0-46A0-B300-8E178F565D2C}" destId="{13BF12B2-38B3-4CC9-AA47-6C35DC6FA4B4}" srcOrd="0" destOrd="0" presId="urn:microsoft.com/office/officeart/2005/8/layout/cycle2"/>
    <dgm:cxn modelId="{E2B02475-A101-48AF-84FA-B23576830E4D}" type="presParOf" srcId="{59FFD539-C6E0-46A0-B300-8E178F565D2C}" destId="{59AF018D-F2EE-4B31-837C-D36025AFA1FE}" srcOrd="1" destOrd="0" presId="urn:microsoft.com/office/officeart/2005/8/layout/cycle2"/>
    <dgm:cxn modelId="{5962899E-A89E-43BB-BAEC-7A884F8D9B43}" type="presParOf" srcId="{59AF018D-F2EE-4B31-837C-D36025AFA1FE}" destId="{77D34749-9618-4DE4-80BA-E6EDBC22A9EE}" srcOrd="0" destOrd="0" presId="urn:microsoft.com/office/officeart/2005/8/layout/cycle2"/>
    <dgm:cxn modelId="{7F0B2C30-FC2E-492E-960E-4A4C591E5B13}" type="presParOf" srcId="{59FFD539-C6E0-46A0-B300-8E178F565D2C}" destId="{C35A48F8-0229-43AC-9ACE-FF3661B23E6C}" srcOrd="2" destOrd="0" presId="urn:microsoft.com/office/officeart/2005/8/layout/cycle2"/>
    <dgm:cxn modelId="{89609A7C-8F1C-425A-AFC8-BA710661452A}" type="presParOf" srcId="{59FFD539-C6E0-46A0-B300-8E178F565D2C}" destId="{94AA23FA-78DD-4174-A7E8-D497FB31D6D1}" srcOrd="3" destOrd="0" presId="urn:microsoft.com/office/officeart/2005/8/layout/cycle2"/>
    <dgm:cxn modelId="{E9130E40-4CA7-4265-B459-4A54296F7266}" type="presParOf" srcId="{94AA23FA-78DD-4174-A7E8-D497FB31D6D1}" destId="{D262A62A-E87A-4BFA-A2EB-1828A221401A}" srcOrd="0" destOrd="0" presId="urn:microsoft.com/office/officeart/2005/8/layout/cycle2"/>
    <dgm:cxn modelId="{259CE908-6F31-44D6-AD98-F2F263D47904}" type="presParOf" srcId="{59FFD539-C6E0-46A0-B300-8E178F565D2C}" destId="{D1C848AA-BBDC-4675-AB38-1AF6AE3F969B}" srcOrd="4" destOrd="0" presId="urn:microsoft.com/office/officeart/2005/8/layout/cycle2"/>
    <dgm:cxn modelId="{447FAC44-36BE-4F96-B128-25518F3929DB}" type="presParOf" srcId="{59FFD539-C6E0-46A0-B300-8E178F565D2C}" destId="{791EE9CC-BC20-40ED-A7A5-AC0113875A12}" srcOrd="5" destOrd="0" presId="urn:microsoft.com/office/officeart/2005/8/layout/cycle2"/>
    <dgm:cxn modelId="{21838F4C-D3A8-49E4-B077-D1E28F6B3118}" type="presParOf" srcId="{791EE9CC-BC20-40ED-A7A5-AC0113875A12}" destId="{B46F7E56-F6E1-4404-B335-18CC05F52EE9}"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F9CB81E-A606-4B27-A165-20F06716ADE8}"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US"/>
        </a:p>
      </dgm:t>
    </dgm:pt>
    <dgm:pt modelId="{9C8DB4DF-474E-4C3C-BF8F-F01B37320C23}">
      <dgm:prSet phldrT="[Text]" custT="1"/>
      <dgm:spPr/>
      <dgm:t>
        <a:bodyPr/>
        <a:lstStyle/>
        <a:p>
          <a:r>
            <a:rPr lang="en-US" sz="2400" b="1" i="1" dirty="0">
              <a:effectLst>
                <a:outerShdw blurRad="38100" dist="38100" dir="2700000" algn="tl">
                  <a:srgbClr val="000000">
                    <a:alpha val="43137"/>
                  </a:srgbClr>
                </a:outerShdw>
              </a:effectLst>
            </a:rPr>
            <a:t>Painful Event</a:t>
          </a:r>
        </a:p>
      </dgm:t>
    </dgm:pt>
    <dgm:pt modelId="{21011418-0996-49D0-ACC6-9E57F0F09E91}" type="parTrans" cxnId="{9C424266-9C8C-4F9D-8276-126131B75BDF}">
      <dgm:prSet/>
      <dgm:spPr/>
      <dgm:t>
        <a:bodyPr/>
        <a:lstStyle/>
        <a:p>
          <a:endParaRPr lang="en-US"/>
        </a:p>
      </dgm:t>
    </dgm:pt>
    <dgm:pt modelId="{B8C2C7CB-A06C-421E-A8B3-9F4BA6054791}" type="sibTrans" cxnId="{9C424266-9C8C-4F9D-8276-126131B75BDF}">
      <dgm:prSet/>
      <dgm:spPr/>
      <dgm:t>
        <a:bodyPr/>
        <a:lstStyle/>
        <a:p>
          <a:endParaRPr lang="en-US"/>
        </a:p>
      </dgm:t>
    </dgm:pt>
    <dgm:pt modelId="{85B5DEA1-B481-478A-8DB1-6E25ACAB7C26}">
      <dgm:prSet phldrT="[Text]"/>
      <dgm:spPr>
        <a:solidFill>
          <a:srgbClr val="FF0000"/>
        </a:solidFill>
      </dgm:spPr>
      <dgm:t>
        <a:bodyPr/>
        <a:lstStyle/>
        <a:p>
          <a:r>
            <a:rPr lang="en-US" b="1" dirty="0">
              <a:effectLst>
                <a:outerShdw blurRad="38100" dist="38100" dir="2700000" algn="tl">
                  <a:srgbClr val="000000">
                    <a:alpha val="43137"/>
                  </a:srgbClr>
                </a:outerShdw>
              </a:effectLst>
            </a:rPr>
            <a:t>Grief and Loss</a:t>
          </a:r>
        </a:p>
      </dgm:t>
    </dgm:pt>
    <dgm:pt modelId="{60F69904-6874-4705-B1E7-7AD33078F998}" type="parTrans" cxnId="{EC706C51-B6D9-4281-8D66-15AB470F83E2}">
      <dgm:prSet/>
      <dgm:spPr/>
      <dgm:t>
        <a:bodyPr/>
        <a:lstStyle/>
        <a:p>
          <a:endParaRPr lang="en-US"/>
        </a:p>
      </dgm:t>
    </dgm:pt>
    <dgm:pt modelId="{BE24C0FD-D7D8-4CD1-956B-984A26010A1B}" type="sibTrans" cxnId="{EC706C51-B6D9-4281-8D66-15AB470F83E2}">
      <dgm:prSet/>
      <dgm:spPr/>
      <dgm:t>
        <a:bodyPr/>
        <a:lstStyle/>
        <a:p>
          <a:endParaRPr lang="en-US"/>
        </a:p>
      </dgm:t>
    </dgm:pt>
    <dgm:pt modelId="{302EF660-DAC3-4A12-A708-22DE27D6E7C8}">
      <dgm:prSet phldrT="[Text]"/>
      <dgm:spPr>
        <a:solidFill>
          <a:srgbClr val="7030A0"/>
        </a:solidFill>
      </dgm:spPr>
      <dgm:t>
        <a:bodyPr/>
        <a:lstStyle/>
        <a:p>
          <a:r>
            <a:rPr lang="en-US" b="1" dirty="0">
              <a:effectLst>
                <a:outerShdw blurRad="38100" dist="38100" dir="2700000" algn="tl">
                  <a:srgbClr val="000000">
                    <a:alpha val="43137"/>
                  </a:srgbClr>
                </a:outerShdw>
              </a:effectLst>
            </a:rPr>
            <a:t>Our Story is Changed</a:t>
          </a:r>
        </a:p>
      </dgm:t>
    </dgm:pt>
    <dgm:pt modelId="{69F8D0C9-304D-4B56-9AA7-F8A61E50AE11}" type="parTrans" cxnId="{8D74C4C5-729F-4357-BEE1-418BBD496148}">
      <dgm:prSet/>
      <dgm:spPr/>
      <dgm:t>
        <a:bodyPr/>
        <a:lstStyle/>
        <a:p>
          <a:endParaRPr lang="en-US"/>
        </a:p>
      </dgm:t>
    </dgm:pt>
    <dgm:pt modelId="{528E981C-4165-49CD-A4DC-D7748DCD67A0}" type="sibTrans" cxnId="{8D74C4C5-729F-4357-BEE1-418BBD496148}">
      <dgm:prSet/>
      <dgm:spPr/>
      <dgm:t>
        <a:bodyPr/>
        <a:lstStyle/>
        <a:p>
          <a:endParaRPr lang="en-US"/>
        </a:p>
      </dgm:t>
    </dgm:pt>
    <dgm:pt modelId="{65662BC3-38D6-4AAE-9E98-A5A4CA2EB262}">
      <dgm:prSet phldrT="[Text]"/>
      <dgm:spPr>
        <a:solidFill>
          <a:schemeClr val="accent4">
            <a:lumMod val="50000"/>
          </a:schemeClr>
        </a:solidFill>
      </dgm:spPr>
      <dgm:t>
        <a:bodyPr/>
        <a:lstStyle/>
        <a:p>
          <a:r>
            <a:rPr lang="en-US" b="1" dirty="0">
              <a:effectLst>
                <a:outerShdw blurRad="38100" dist="38100" dir="2700000" algn="tl">
                  <a:srgbClr val="000000">
                    <a:alpha val="43137"/>
                  </a:srgbClr>
                </a:outerShdw>
              </a:effectLst>
            </a:rPr>
            <a:t>Seeds of Hope and Gratitude</a:t>
          </a:r>
        </a:p>
        <a:p>
          <a:r>
            <a:rPr lang="en-US" b="1" dirty="0">
              <a:effectLst>
                <a:outerShdw blurRad="38100" dist="38100" dir="2700000" algn="tl">
                  <a:srgbClr val="000000">
                    <a:alpha val="43137"/>
                  </a:srgbClr>
                </a:outerShdw>
              </a:effectLst>
            </a:rPr>
            <a:t>(Forgive)</a:t>
          </a:r>
        </a:p>
      </dgm:t>
    </dgm:pt>
    <dgm:pt modelId="{AE27493D-03AB-4AD8-9E78-97DAAEFBC4BA}" type="parTrans" cxnId="{479C3E19-126A-40F9-9ECA-0BD6112D42C3}">
      <dgm:prSet/>
      <dgm:spPr/>
      <dgm:t>
        <a:bodyPr/>
        <a:lstStyle/>
        <a:p>
          <a:endParaRPr lang="en-US"/>
        </a:p>
      </dgm:t>
    </dgm:pt>
    <dgm:pt modelId="{24D99705-BD9D-4180-B871-5688FEF46DB7}" type="sibTrans" cxnId="{479C3E19-126A-40F9-9ECA-0BD6112D42C3}">
      <dgm:prSet/>
      <dgm:spPr/>
      <dgm:t>
        <a:bodyPr/>
        <a:lstStyle/>
        <a:p>
          <a:endParaRPr lang="en-US"/>
        </a:p>
      </dgm:t>
    </dgm:pt>
    <dgm:pt modelId="{59FFD539-C6E0-46A0-B300-8E178F565D2C}" type="pres">
      <dgm:prSet presAssocID="{8F9CB81E-A606-4B27-A165-20F06716ADE8}" presName="cycle" presStyleCnt="0">
        <dgm:presLayoutVars>
          <dgm:dir/>
          <dgm:resizeHandles val="exact"/>
        </dgm:presLayoutVars>
      </dgm:prSet>
      <dgm:spPr/>
    </dgm:pt>
    <dgm:pt modelId="{13BF12B2-38B3-4CC9-AA47-6C35DC6FA4B4}" type="pres">
      <dgm:prSet presAssocID="{9C8DB4DF-474E-4C3C-BF8F-F01B37320C23}" presName="node" presStyleLbl="node1" presStyleIdx="0" presStyleCnt="4">
        <dgm:presLayoutVars>
          <dgm:bulletEnabled val="1"/>
        </dgm:presLayoutVars>
      </dgm:prSet>
      <dgm:spPr/>
    </dgm:pt>
    <dgm:pt modelId="{59AF018D-F2EE-4B31-837C-D36025AFA1FE}" type="pres">
      <dgm:prSet presAssocID="{B8C2C7CB-A06C-421E-A8B3-9F4BA6054791}" presName="sibTrans" presStyleLbl="sibTrans2D1" presStyleIdx="0" presStyleCnt="4"/>
      <dgm:spPr/>
    </dgm:pt>
    <dgm:pt modelId="{77D34749-9618-4DE4-80BA-E6EDBC22A9EE}" type="pres">
      <dgm:prSet presAssocID="{B8C2C7CB-A06C-421E-A8B3-9F4BA6054791}" presName="connectorText" presStyleLbl="sibTrans2D1" presStyleIdx="0" presStyleCnt="4"/>
      <dgm:spPr/>
    </dgm:pt>
    <dgm:pt modelId="{C35A48F8-0229-43AC-9ACE-FF3661B23E6C}" type="pres">
      <dgm:prSet presAssocID="{85B5DEA1-B481-478A-8DB1-6E25ACAB7C26}" presName="node" presStyleLbl="node1" presStyleIdx="1" presStyleCnt="4">
        <dgm:presLayoutVars>
          <dgm:bulletEnabled val="1"/>
        </dgm:presLayoutVars>
      </dgm:prSet>
      <dgm:spPr/>
    </dgm:pt>
    <dgm:pt modelId="{94AA23FA-78DD-4174-A7E8-D497FB31D6D1}" type="pres">
      <dgm:prSet presAssocID="{BE24C0FD-D7D8-4CD1-956B-984A26010A1B}" presName="sibTrans" presStyleLbl="sibTrans2D1" presStyleIdx="1" presStyleCnt="4"/>
      <dgm:spPr/>
    </dgm:pt>
    <dgm:pt modelId="{D262A62A-E87A-4BFA-A2EB-1828A221401A}" type="pres">
      <dgm:prSet presAssocID="{BE24C0FD-D7D8-4CD1-956B-984A26010A1B}" presName="connectorText" presStyleLbl="sibTrans2D1" presStyleIdx="1" presStyleCnt="4"/>
      <dgm:spPr/>
    </dgm:pt>
    <dgm:pt modelId="{D1C848AA-BBDC-4675-AB38-1AF6AE3F969B}" type="pres">
      <dgm:prSet presAssocID="{302EF660-DAC3-4A12-A708-22DE27D6E7C8}" presName="node" presStyleLbl="node1" presStyleIdx="2" presStyleCnt="4">
        <dgm:presLayoutVars>
          <dgm:bulletEnabled val="1"/>
        </dgm:presLayoutVars>
      </dgm:prSet>
      <dgm:spPr/>
    </dgm:pt>
    <dgm:pt modelId="{791EE9CC-BC20-40ED-A7A5-AC0113875A12}" type="pres">
      <dgm:prSet presAssocID="{528E981C-4165-49CD-A4DC-D7748DCD67A0}" presName="sibTrans" presStyleLbl="sibTrans2D1" presStyleIdx="2" presStyleCnt="4"/>
      <dgm:spPr/>
    </dgm:pt>
    <dgm:pt modelId="{B46F7E56-F6E1-4404-B335-18CC05F52EE9}" type="pres">
      <dgm:prSet presAssocID="{528E981C-4165-49CD-A4DC-D7748DCD67A0}" presName="connectorText" presStyleLbl="sibTrans2D1" presStyleIdx="2" presStyleCnt="4"/>
      <dgm:spPr/>
    </dgm:pt>
    <dgm:pt modelId="{8A709E7C-C455-43A0-876B-F7497EDBE7FE}" type="pres">
      <dgm:prSet presAssocID="{65662BC3-38D6-4AAE-9E98-A5A4CA2EB262}" presName="node" presStyleLbl="node1" presStyleIdx="3" presStyleCnt="4">
        <dgm:presLayoutVars>
          <dgm:bulletEnabled val="1"/>
        </dgm:presLayoutVars>
      </dgm:prSet>
      <dgm:spPr/>
    </dgm:pt>
    <dgm:pt modelId="{1EFCEB86-EB59-4EC9-B239-456EDA686D86}" type="pres">
      <dgm:prSet presAssocID="{24D99705-BD9D-4180-B871-5688FEF46DB7}" presName="sibTrans" presStyleLbl="sibTrans2D1" presStyleIdx="3" presStyleCnt="4"/>
      <dgm:spPr/>
    </dgm:pt>
    <dgm:pt modelId="{23BC663A-3F74-4F9F-BF16-31FFE9ACA968}" type="pres">
      <dgm:prSet presAssocID="{24D99705-BD9D-4180-B871-5688FEF46DB7}" presName="connectorText" presStyleLbl="sibTrans2D1" presStyleIdx="3" presStyleCnt="4"/>
      <dgm:spPr/>
    </dgm:pt>
  </dgm:ptLst>
  <dgm:cxnLst>
    <dgm:cxn modelId="{297DDC10-8DB0-4D32-A53D-D1F438770332}" type="presOf" srcId="{302EF660-DAC3-4A12-A708-22DE27D6E7C8}" destId="{D1C848AA-BBDC-4675-AB38-1AF6AE3F969B}" srcOrd="0" destOrd="0" presId="urn:microsoft.com/office/officeart/2005/8/layout/cycle2"/>
    <dgm:cxn modelId="{0BA36E17-93D6-4CFA-9EAC-459115A0DF83}" type="presOf" srcId="{24D99705-BD9D-4180-B871-5688FEF46DB7}" destId="{1EFCEB86-EB59-4EC9-B239-456EDA686D86}" srcOrd="0" destOrd="0" presId="urn:microsoft.com/office/officeart/2005/8/layout/cycle2"/>
    <dgm:cxn modelId="{479C3E19-126A-40F9-9ECA-0BD6112D42C3}" srcId="{8F9CB81E-A606-4B27-A165-20F06716ADE8}" destId="{65662BC3-38D6-4AAE-9E98-A5A4CA2EB262}" srcOrd="3" destOrd="0" parTransId="{AE27493D-03AB-4AD8-9E78-97DAAEFBC4BA}" sibTransId="{24D99705-BD9D-4180-B871-5688FEF46DB7}"/>
    <dgm:cxn modelId="{26D7C534-65F3-4BD6-B2B9-F5CB4090080D}" type="presOf" srcId="{24D99705-BD9D-4180-B871-5688FEF46DB7}" destId="{23BC663A-3F74-4F9F-BF16-31FFE9ACA968}" srcOrd="1" destOrd="0" presId="urn:microsoft.com/office/officeart/2005/8/layout/cycle2"/>
    <dgm:cxn modelId="{9B4CD03D-33C3-4A7B-A27E-1C723048BBFC}" type="presOf" srcId="{B8C2C7CB-A06C-421E-A8B3-9F4BA6054791}" destId="{59AF018D-F2EE-4B31-837C-D36025AFA1FE}" srcOrd="0" destOrd="0" presId="urn:microsoft.com/office/officeart/2005/8/layout/cycle2"/>
    <dgm:cxn modelId="{EC706C51-B6D9-4281-8D66-15AB470F83E2}" srcId="{8F9CB81E-A606-4B27-A165-20F06716ADE8}" destId="{85B5DEA1-B481-478A-8DB1-6E25ACAB7C26}" srcOrd="1" destOrd="0" parTransId="{60F69904-6874-4705-B1E7-7AD33078F998}" sibTransId="{BE24C0FD-D7D8-4CD1-956B-984A26010A1B}"/>
    <dgm:cxn modelId="{16E4C65F-E12C-49AA-9A2F-4C26E3840F19}" type="presOf" srcId="{BE24C0FD-D7D8-4CD1-956B-984A26010A1B}" destId="{94AA23FA-78DD-4174-A7E8-D497FB31D6D1}" srcOrd="0" destOrd="0" presId="urn:microsoft.com/office/officeart/2005/8/layout/cycle2"/>
    <dgm:cxn modelId="{4D71C965-CC86-4413-885A-B7A741940719}" type="presOf" srcId="{528E981C-4165-49CD-A4DC-D7748DCD67A0}" destId="{B46F7E56-F6E1-4404-B335-18CC05F52EE9}" srcOrd="1" destOrd="0" presId="urn:microsoft.com/office/officeart/2005/8/layout/cycle2"/>
    <dgm:cxn modelId="{9C424266-9C8C-4F9D-8276-126131B75BDF}" srcId="{8F9CB81E-A606-4B27-A165-20F06716ADE8}" destId="{9C8DB4DF-474E-4C3C-BF8F-F01B37320C23}" srcOrd="0" destOrd="0" parTransId="{21011418-0996-49D0-ACC6-9E57F0F09E91}" sibTransId="{B8C2C7CB-A06C-421E-A8B3-9F4BA6054791}"/>
    <dgm:cxn modelId="{77A0B481-2854-4980-A324-4F994731C5DC}" type="presOf" srcId="{528E981C-4165-49CD-A4DC-D7748DCD67A0}" destId="{791EE9CC-BC20-40ED-A7A5-AC0113875A12}" srcOrd="0" destOrd="0" presId="urn:microsoft.com/office/officeart/2005/8/layout/cycle2"/>
    <dgm:cxn modelId="{0B37058E-35F0-4F79-AE11-A193A89EA1E4}" type="presOf" srcId="{B8C2C7CB-A06C-421E-A8B3-9F4BA6054791}" destId="{77D34749-9618-4DE4-80BA-E6EDBC22A9EE}" srcOrd="1" destOrd="0" presId="urn:microsoft.com/office/officeart/2005/8/layout/cycle2"/>
    <dgm:cxn modelId="{7EE6FE92-CAC3-4FD0-891A-3F1371DC198F}" type="presOf" srcId="{65662BC3-38D6-4AAE-9E98-A5A4CA2EB262}" destId="{8A709E7C-C455-43A0-876B-F7497EDBE7FE}" srcOrd="0" destOrd="0" presId="urn:microsoft.com/office/officeart/2005/8/layout/cycle2"/>
    <dgm:cxn modelId="{3E47AB99-4393-4565-AF0A-D747C02A85EF}" type="presOf" srcId="{BE24C0FD-D7D8-4CD1-956B-984A26010A1B}" destId="{D262A62A-E87A-4BFA-A2EB-1828A221401A}" srcOrd="1" destOrd="0" presId="urn:microsoft.com/office/officeart/2005/8/layout/cycle2"/>
    <dgm:cxn modelId="{83A8EDBF-5203-477F-B48C-5DFFE5394EB9}" type="presOf" srcId="{9C8DB4DF-474E-4C3C-BF8F-F01B37320C23}" destId="{13BF12B2-38B3-4CC9-AA47-6C35DC6FA4B4}" srcOrd="0" destOrd="0" presId="urn:microsoft.com/office/officeart/2005/8/layout/cycle2"/>
    <dgm:cxn modelId="{FFE359C4-F533-4646-9503-FEC9A493C0C1}" type="presOf" srcId="{85B5DEA1-B481-478A-8DB1-6E25ACAB7C26}" destId="{C35A48F8-0229-43AC-9ACE-FF3661B23E6C}" srcOrd="0" destOrd="0" presId="urn:microsoft.com/office/officeart/2005/8/layout/cycle2"/>
    <dgm:cxn modelId="{8D74C4C5-729F-4357-BEE1-418BBD496148}" srcId="{8F9CB81E-A606-4B27-A165-20F06716ADE8}" destId="{302EF660-DAC3-4A12-A708-22DE27D6E7C8}" srcOrd="2" destOrd="0" parTransId="{69F8D0C9-304D-4B56-9AA7-F8A61E50AE11}" sibTransId="{528E981C-4165-49CD-A4DC-D7748DCD67A0}"/>
    <dgm:cxn modelId="{D65927C8-6D8B-4B94-9DA2-6C0C1A45C15F}" type="presOf" srcId="{8F9CB81E-A606-4B27-A165-20F06716ADE8}" destId="{59FFD539-C6E0-46A0-B300-8E178F565D2C}" srcOrd="0" destOrd="0" presId="urn:microsoft.com/office/officeart/2005/8/layout/cycle2"/>
    <dgm:cxn modelId="{D448EC61-2579-4BF1-BAC6-CCECF899619A}" type="presParOf" srcId="{59FFD539-C6E0-46A0-B300-8E178F565D2C}" destId="{13BF12B2-38B3-4CC9-AA47-6C35DC6FA4B4}" srcOrd="0" destOrd="0" presId="urn:microsoft.com/office/officeart/2005/8/layout/cycle2"/>
    <dgm:cxn modelId="{E2B02475-A101-48AF-84FA-B23576830E4D}" type="presParOf" srcId="{59FFD539-C6E0-46A0-B300-8E178F565D2C}" destId="{59AF018D-F2EE-4B31-837C-D36025AFA1FE}" srcOrd="1" destOrd="0" presId="urn:microsoft.com/office/officeart/2005/8/layout/cycle2"/>
    <dgm:cxn modelId="{5962899E-A89E-43BB-BAEC-7A884F8D9B43}" type="presParOf" srcId="{59AF018D-F2EE-4B31-837C-D36025AFA1FE}" destId="{77D34749-9618-4DE4-80BA-E6EDBC22A9EE}" srcOrd="0" destOrd="0" presId="urn:microsoft.com/office/officeart/2005/8/layout/cycle2"/>
    <dgm:cxn modelId="{7F0B2C30-FC2E-492E-960E-4A4C591E5B13}" type="presParOf" srcId="{59FFD539-C6E0-46A0-B300-8E178F565D2C}" destId="{C35A48F8-0229-43AC-9ACE-FF3661B23E6C}" srcOrd="2" destOrd="0" presId="urn:microsoft.com/office/officeart/2005/8/layout/cycle2"/>
    <dgm:cxn modelId="{89609A7C-8F1C-425A-AFC8-BA710661452A}" type="presParOf" srcId="{59FFD539-C6E0-46A0-B300-8E178F565D2C}" destId="{94AA23FA-78DD-4174-A7E8-D497FB31D6D1}" srcOrd="3" destOrd="0" presId="urn:microsoft.com/office/officeart/2005/8/layout/cycle2"/>
    <dgm:cxn modelId="{E9130E40-4CA7-4265-B459-4A54296F7266}" type="presParOf" srcId="{94AA23FA-78DD-4174-A7E8-D497FB31D6D1}" destId="{D262A62A-E87A-4BFA-A2EB-1828A221401A}" srcOrd="0" destOrd="0" presId="urn:microsoft.com/office/officeart/2005/8/layout/cycle2"/>
    <dgm:cxn modelId="{259CE908-6F31-44D6-AD98-F2F263D47904}" type="presParOf" srcId="{59FFD539-C6E0-46A0-B300-8E178F565D2C}" destId="{D1C848AA-BBDC-4675-AB38-1AF6AE3F969B}" srcOrd="4" destOrd="0" presId="urn:microsoft.com/office/officeart/2005/8/layout/cycle2"/>
    <dgm:cxn modelId="{447FAC44-36BE-4F96-B128-25518F3929DB}" type="presParOf" srcId="{59FFD539-C6E0-46A0-B300-8E178F565D2C}" destId="{791EE9CC-BC20-40ED-A7A5-AC0113875A12}" srcOrd="5" destOrd="0" presId="urn:microsoft.com/office/officeart/2005/8/layout/cycle2"/>
    <dgm:cxn modelId="{21838F4C-D3A8-49E4-B077-D1E28F6B3118}" type="presParOf" srcId="{791EE9CC-BC20-40ED-A7A5-AC0113875A12}" destId="{B46F7E56-F6E1-4404-B335-18CC05F52EE9}" srcOrd="0" destOrd="0" presId="urn:microsoft.com/office/officeart/2005/8/layout/cycle2"/>
    <dgm:cxn modelId="{FF159B21-ABD5-48FB-9B9F-76CF71A9F8EA}" type="presParOf" srcId="{59FFD539-C6E0-46A0-B300-8E178F565D2C}" destId="{8A709E7C-C455-43A0-876B-F7497EDBE7FE}" srcOrd="6" destOrd="0" presId="urn:microsoft.com/office/officeart/2005/8/layout/cycle2"/>
    <dgm:cxn modelId="{604C3854-8A93-42B1-84B0-DF9D73B179D9}" type="presParOf" srcId="{59FFD539-C6E0-46A0-B300-8E178F565D2C}" destId="{1EFCEB86-EB59-4EC9-B239-456EDA686D86}" srcOrd="7" destOrd="0" presId="urn:microsoft.com/office/officeart/2005/8/layout/cycle2"/>
    <dgm:cxn modelId="{CAE8F603-E5B5-4F79-8BC7-AA2BA9E3599B}" type="presParOf" srcId="{1EFCEB86-EB59-4EC9-B239-456EDA686D86}" destId="{23BC663A-3F74-4F9F-BF16-31FFE9ACA968}"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F9CB81E-A606-4B27-A165-20F06716ADE8}" type="doc">
      <dgm:prSet loTypeId="urn:microsoft.com/office/officeart/2005/8/layout/cycle2" loCatId="cycle" qsTypeId="urn:microsoft.com/office/officeart/2005/8/quickstyle/3d1" qsCatId="3D" csTypeId="urn:microsoft.com/office/officeart/2005/8/colors/accent1_2" csCatId="accent1" phldr="1"/>
      <dgm:spPr/>
      <dgm:t>
        <a:bodyPr/>
        <a:lstStyle/>
        <a:p>
          <a:endParaRPr lang="en-US"/>
        </a:p>
      </dgm:t>
    </dgm:pt>
    <dgm:pt modelId="{9C8DB4DF-474E-4C3C-BF8F-F01B37320C23}">
      <dgm:prSet phldrT="[Text]" custT="1"/>
      <dgm:spPr/>
      <dgm:t>
        <a:bodyPr/>
        <a:lstStyle/>
        <a:p>
          <a:r>
            <a:rPr lang="en-US" sz="2400" b="1" i="1" dirty="0">
              <a:effectLst>
                <a:outerShdw blurRad="38100" dist="38100" dir="2700000" algn="tl">
                  <a:srgbClr val="000000">
                    <a:alpha val="43137"/>
                  </a:srgbClr>
                </a:outerShdw>
              </a:effectLst>
            </a:rPr>
            <a:t>Painful Event</a:t>
          </a:r>
        </a:p>
      </dgm:t>
    </dgm:pt>
    <dgm:pt modelId="{21011418-0996-49D0-ACC6-9E57F0F09E91}" type="parTrans" cxnId="{9C424266-9C8C-4F9D-8276-126131B75BDF}">
      <dgm:prSet/>
      <dgm:spPr/>
      <dgm:t>
        <a:bodyPr/>
        <a:lstStyle/>
        <a:p>
          <a:endParaRPr lang="en-US"/>
        </a:p>
      </dgm:t>
    </dgm:pt>
    <dgm:pt modelId="{B8C2C7CB-A06C-421E-A8B3-9F4BA6054791}" type="sibTrans" cxnId="{9C424266-9C8C-4F9D-8276-126131B75BDF}">
      <dgm:prSet/>
      <dgm:spPr/>
      <dgm:t>
        <a:bodyPr/>
        <a:lstStyle/>
        <a:p>
          <a:endParaRPr lang="en-US"/>
        </a:p>
      </dgm:t>
    </dgm:pt>
    <dgm:pt modelId="{85B5DEA1-B481-478A-8DB1-6E25ACAB7C26}">
      <dgm:prSet phldrT="[Text]"/>
      <dgm:spPr>
        <a:solidFill>
          <a:srgbClr val="FF0000"/>
        </a:solidFill>
      </dgm:spPr>
      <dgm:t>
        <a:bodyPr/>
        <a:lstStyle/>
        <a:p>
          <a:r>
            <a:rPr lang="en-US" b="1" dirty="0">
              <a:effectLst>
                <a:outerShdw blurRad="38100" dist="38100" dir="2700000" algn="tl">
                  <a:srgbClr val="000000">
                    <a:alpha val="43137"/>
                  </a:srgbClr>
                </a:outerShdw>
              </a:effectLst>
            </a:rPr>
            <a:t>Grief and Loss</a:t>
          </a:r>
        </a:p>
      </dgm:t>
    </dgm:pt>
    <dgm:pt modelId="{60F69904-6874-4705-B1E7-7AD33078F998}" type="parTrans" cxnId="{EC706C51-B6D9-4281-8D66-15AB470F83E2}">
      <dgm:prSet/>
      <dgm:spPr/>
      <dgm:t>
        <a:bodyPr/>
        <a:lstStyle/>
        <a:p>
          <a:endParaRPr lang="en-US"/>
        </a:p>
      </dgm:t>
    </dgm:pt>
    <dgm:pt modelId="{BE24C0FD-D7D8-4CD1-956B-984A26010A1B}" type="sibTrans" cxnId="{EC706C51-B6D9-4281-8D66-15AB470F83E2}">
      <dgm:prSet/>
      <dgm:spPr/>
      <dgm:t>
        <a:bodyPr/>
        <a:lstStyle/>
        <a:p>
          <a:endParaRPr lang="en-US"/>
        </a:p>
      </dgm:t>
    </dgm:pt>
    <dgm:pt modelId="{302EF660-DAC3-4A12-A708-22DE27D6E7C8}">
      <dgm:prSet phldrT="[Text]"/>
      <dgm:spPr>
        <a:solidFill>
          <a:srgbClr val="7030A0"/>
        </a:solidFill>
      </dgm:spPr>
      <dgm:t>
        <a:bodyPr/>
        <a:lstStyle/>
        <a:p>
          <a:r>
            <a:rPr lang="en-US" b="1" dirty="0">
              <a:effectLst>
                <a:outerShdw blurRad="38100" dist="38100" dir="2700000" algn="tl">
                  <a:srgbClr val="000000">
                    <a:alpha val="43137"/>
                  </a:srgbClr>
                </a:outerShdw>
              </a:effectLst>
            </a:rPr>
            <a:t>Our Story is Changed</a:t>
          </a:r>
        </a:p>
      </dgm:t>
    </dgm:pt>
    <dgm:pt modelId="{69F8D0C9-304D-4B56-9AA7-F8A61E50AE11}" type="parTrans" cxnId="{8D74C4C5-729F-4357-BEE1-418BBD496148}">
      <dgm:prSet/>
      <dgm:spPr/>
      <dgm:t>
        <a:bodyPr/>
        <a:lstStyle/>
        <a:p>
          <a:endParaRPr lang="en-US"/>
        </a:p>
      </dgm:t>
    </dgm:pt>
    <dgm:pt modelId="{528E981C-4165-49CD-A4DC-D7748DCD67A0}" type="sibTrans" cxnId="{8D74C4C5-729F-4357-BEE1-418BBD496148}">
      <dgm:prSet/>
      <dgm:spPr/>
      <dgm:t>
        <a:bodyPr/>
        <a:lstStyle/>
        <a:p>
          <a:endParaRPr lang="en-US"/>
        </a:p>
      </dgm:t>
    </dgm:pt>
    <dgm:pt modelId="{65662BC3-38D6-4AAE-9E98-A5A4CA2EB262}">
      <dgm:prSet phldrT="[Text]"/>
      <dgm:spPr>
        <a:solidFill>
          <a:schemeClr val="accent4">
            <a:lumMod val="50000"/>
          </a:schemeClr>
        </a:solidFill>
      </dgm:spPr>
      <dgm:t>
        <a:bodyPr/>
        <a:lstStyle/>
        <a:p>
          <a:r>
            <a:rPr lang="en-US" b="1" dirty="0">
              <a:effectLst>
                <a:outerShdw blurRad="38100" dist="38100" dir="2700000" algn="tl">
                  <a:srgbClr val="000000">
                    <a:alpha val="43137"/>
                  </a:srgbClr>
                </a:outerShdw>
              </a:effectLst>
            </a:rPr>
            <a:t>Seeds of Hope and Gratitude</a:t>
          </a:r>
        </a:p>
        <a:p>
          <a:r>
            <a:rPr lang="en-US" b="1" dirty="0">
              <a:effectLst>
                <a:outerShdw blurRad="38100" dist="38100" dir="2700000" algn="tl">
                  <a:srgbClr val="000000">
                    <a:alpha val="43137"/>
                  </a:srgbClr>
                </a:outerShdw>
              </a:effectLst>
            </a:rPr>
            <a:t>(Forgive)</a:t>
          </a:r>
        </a:p>
      </dgm:t>
    </dgm:pt>
    <dgm:pt modelId="{AE27493D-03AB-4AD8-9E78-97DAAEFBC4BA}" type="parTrans" cxnId="{479C3E19-126A-40F9-9ECA-0BD6112D42C3}">
      <dgm:prSet/>
      <dgm:spPr/>
      <dgm:t>
        <a:bodyPr/>
        <a:lstStyle/>
        <a:p>
          <a:endParaRPr lang="en-US"/>
        </a:p>
      </dgm:t>
    </dgm:pt>
    <dgm:pt modelId="{24D99705-BD9D-4180-B871-5688FEF46DB7}" type="sibTrans" cxnId="{479C3E19-126A-40F9-9ECA-0BD6112D42C3}">
      <dgm:prSet/>
      <dgm:spPr/>
      <dgm:t>
        <a:bodyPr/>
        <a:lstStyle/>
        <a:p>
          <a:endParaRPr lang="en-US"/>
        </a:p>
      </dgm:t>
    </dgm:pt>
    <dgm:pt modelId="{89916C0B-CE8F-4C73-B0D2-27D1950DCF70}">
      <dgm:prSet phldrT="[Text]" custT="1"/>
      <dgm:spPr/>
      <dgm:t>
        <a:bodyPr/>
        <a:lstStyle/>
        <a:p>
          <a:r>
            <a:rPr lang="en-US" sz="2000" b="1">
              <a:effectLst>
                <a:outerShdw blurRad="38100" dist="38100" dir="2700000" algn="tl">
                  <a:srgbClr val="000000">
                    <a:alpha val="43137"/>
                  </a:srgbClr>
                </a:outerShdw>
              </a:effectLst>
            </a:rPr>
            <a:t>Reminders </a:t>
          </a:r>
          <a:r>
            <a:rPr lang="en-US" sz="2000" b="1" dirty="0">
              <a:effectLst>
                <a:outerShdw blurRad="38100" dist="38100" dir="2700000" algn="tl">
                  <a:srgbClr val="000000">
                    <a:alpha val="43137"/>
                  </a:srgbClr>
                </a:outerShdw>
              </a:effectLst>
            </a:rPr>
            <a:t>and Triggers</a:t>
          </a:r>
        </a:p>
      </dgm:t>
    </dgm:pt>
    <dgm:pt modelId="{F81DB5A2-B9DB-4078-998B-04C48C49ACD1}" type="parTrans" cxnId="{1FEDA5C0-1821-4985-BB1D-9C74987BB504}">
      <dgm:prSet/>
      <dgm:spPr/>
      <dgm:t>
        <a:bodyPr/>
        <a:lstStyle/>
        <a:p>
          <a:endParaRPr lang="en-US"/>
        </a:p>
      </dgm:t>
    </dgm:pt>
    <dgm:pt modelId="{B53DCF6C-81E3-40A8-BAD8-1DE1F69EF323}" type="sibTrans" cxnId="{1FEDA5C0-1821-4985-BB1D-9C74987BB504}">
      <dgm:prSet/>
      <dgm:spPr/>
      <dgm:t>
        <a:bodyPr/>
        <a:lstStyle/>
        <a:p>
          <a:endParaRPr lang="en-US"/>
        </a:p>
      </dgm:t>
    </dgm:pt>
    <dgm:pt modelId="{59FFD539-C6E0-46A0-B300-8E178F565D2C}" type="pres">
      <dgm:prSet presAssocID="{8F9CB81E-A606-4B27-A165-20F06716ADE8}" presName="cycle" presStyleCnt="0">
        <dgm:presLayoutVars>
          <dgm:dir/>
          <dgm:resizeHandles val="exact"/>
        </dgm:presLayoutVars>
      </dgm:prSet>
      <dgm:spPr/>
    </dgm:pt>
    <dgm:pt modelId="{13BF12B2-38B3-4CC9-AA47-6C35DC6FA4B4}" type="pres">
      <dgm:prSet presAssocID="{9C8DB4DF-474E-4C3C-BF8F-F01B37320C23}" presName="node" presStyleLbl="node1" presStyleIdx="0" presStyleCnt="5">
        <dgm:presLayoutVars>
          <dgm:bulletEnabled val="1"/>
        </dgm:presLayoutVars>
      </dgm:prSet>
      <dgm:spPr/>
    </dgm:pt>
    <dgm:pt modelId="{59AF018D-F2EE-4B31-837C-D36025AFA1FE}" type="pres">
      <dgm:prSet presAssocID="{B8C2C7CB-A06C-421E-A8B3-9F4BA6054791}" presName="sibTrans" presStyleLbl="sibTrans2D1" presStyleIdx="0" presStyleCnt="5"/>
      <dgm:spPr/>
    </dgm:pt>
    <dgm:pt modelId="{77D34749-9618-4DE4-80BA-E6EDBC22A9EE}" type="pres">
      <dgm:prSet presAssocID="{B8C2C7CB-A06C-421E-A8B3-9F4BA6054791}" presName="connectorText" presStyleLbl="sibTrans2D1" presStyleIdx="0" presStyleCnt="5"/>
      <dgm:spPr/>
    </dgm:pt>
    <dgm:pt modelId="{C35A48F8-0229-43AC-9ACE-FF3661B23E6C}" type="pres">
      <dgm:prSet presAssocID="{85B5DEA1-B481-478A-8DB1-6E25ACAB7C26}" presName="node" presStyleLbl="node1" presStyleIdx="1" presStyleCnt="5">
        <dgm:presLayoutVars>
          <dgm:bulletEnabled val="1"/>
        </dgm:presLayoutVars>
      </dgm:prSet>
      <dgm:spPr/>
    </dgm:pt>
    <dgm:pt modelId="{94AA23FA-78DD-4174-A7E8-D497FB31D6D1}" type="pres">
      <dgm:prSet presAssocID="{BE24C0FD-D7D8-4CD1-956B-984A26010A1B}" presName="sibTrans" presStyleLbl="sibTrans2D1" presStyleIdx="1" presStyleCnt="5"/>
      <dgm:spPr/>
    </dgm:pt>
    <dgm:pt modelId="{D262A62A-E87A-4BFA-A2EB-1828A221401A}" type="pres">
      <dgm:prSet presAssocID="{BE24C0FD-D7D8-4CD1-956B-984A26010A1B}" presName="connectorText" presStyleLbl="sibTrans2D1" presStyleIdx="1" presStyleCnt="5"/>
      <dgm:spPr/>
    </dgm:pt>
    <dgm:pt modelId="{D1C848AA-BBDC-4675-AB38-1AF6AE3F969B}" type="pres">
      <dgm:prSet presAssocID="{302EF660-DAC3-4A12-A708-22DE27D6E7C8}" presName="node" presStyleLbl="node1" presStyleIdx="2" presStyleCnt="5">
        <dgm:presLayoutVars>
          <dgm:bulletEnabled val="1"/>
        </dgm:presLayoutVars>
      </dgm:prSet>
      <dgm:spPr/>
    </dgm:pt>
    <dgm:pt modelId="{791EE9CC-BC20-40ED-A7A5-AC0113875A12}" type="pres">
      <dgm:prSet presAssocID="{528E981C-4165-49CD-A4DC-D7748DCD67A0}" presName="sibTrans" presStyleLbl="sibTrans2D1" presStyleIdx="2" presStyleCnt="5"/>
      <dgm:spPr/>
    </dgm:pt>
    <dgm:pt modelId="{B46F7E56-F6E1-4404-B335-18CC05F52EE9}" type="pres">
      <dgm:prSet presAssocID="{528E981C-4165-49CD-A4DC-D7748DCD67A0}" presName="connectorText" presStyleLbl="sibTrans2D1" presStyleIdx="2" presStyleCnt="5"/>
      <dgm:spPr/>
    </dgm:pt>
    <dgm:pt modelId="{8A709E7C-C455-43A0-876B-F7497EDBE7FE}" type="pres">
      <dgm:prSet presAssocID="{65662BC3-38D6-4AAE-9E98-A5A4CA2EB262}" presName="node" presStyleLbl="node1" presStyleIdx="3" presStyleCnt="5">
        <dgm:presLayoutVars>
          <dgm:bulletEnabled val="1"/>
        </dgm:presLayoutVars>
      </dgm:prSet>
      <dgm:spPr/>
    </dgm:pt>
    <dgm:pt modelId="{1EFCEB86-EB59-4EC9-B239-456EDA686D86}" type="pres">
      <dgm:prSet presAssocID="{24D99705-BD9D-4180-B871-5688FEF46DB7}" presName="sibTrans" presStyleLbl="sibTrans2D1" presStyleIdx="3" presStyleCnt="5"/>
      <dgm:spPr/>
    </dgm:pt>
    <dgm:pt modelId="{23BC663A-3F74-4F9F-BF16-31FFE9ACA968}" type="pres">
      <dgm:prSet presAssocID="{24D99705-BD9D-4180-B871-5688FEF46DB7}" presName="connectorText" presStyleLbl="sibTrans2D1" presStyleIdx="3" presStyleCnt="5"/>
      <dgm:spPr/>
    </dgm:pt>
    <dgm:pt modelId="{8E76BB51-AA68-44E9-80D8-C34A3D63F1FB}" type="pres">
      <dgm:prSet presAssocID="{89916C0B-CE8F-4C73-B0D2-27D1950DCF70}" presName="node" presStyleLbl="node1" presStyleIdx="4" presStyleCnt="5" custScaleX="105808" custScaleY="111712">
        <dgm:presLayoutVars>
          <dgm:bulletEnabled val="1"/>
        </dgm:presLayoutVars>
      </dgm:prSet>
      <dgm:spPr/>
    </dgm:pt>
    <dgm:pt modelId="{5B47994E-3D52-43F8-BF6C-F08E3006679A}" type="pres">
      <dgm:prSet presAssocID="{B53DCF6C-81E3-40A8-BAD8-1DE1F69EF323}" presName="sibTrans" presStyleLbl="sibTrans2D1" presStyleIdx="4" presStyleCnt="5"/>
      <dgm:spPr/>
    </dgm:pt>
    <dgm:pt modelId="{B0D58CB4-33CF-4861-8F47-9334C532CB27}" type="pres">
      <dgm:prSet presAssocID="{B53DCF6C-81E3-40A8-BAD8-1DE1F69EF323}" presName="connectorText" presStyleLbl="sibTrans2D1" presStyleIdx="4" presStyleCnt="5"/>
      <dgm:spPr/>
    </dgm:pt>
  </dgm:ptLst>
  <dgm:cxnLst>
    <dgm:cxn modelId="{297DDC10-8DB0-4D32-A53D-D1F438770332}" type="presOf" srcId="{302EF660-DAC3-4A12-A708-22DE27D6E7C8}" destId="{D1C848AA-BBDC-4675-AB38-1AF6AE3F969B}" srcOrd="0" destOrd="0" presId="urn:microsoft.com/office/officeart/2005/8/layout/cycle2"/>
    <dgm:cxn modelId="{0BA36E17-93D6-4CFA-9EAC-459115A0DF83}" type="presOf" srcId="{24D99705-BD9D-4180-B871-5688FEF46DB7}" destId="{1EFCEB86-EB59-4EC9-B239-456EDA686D86}" srcOrd="0" destOrd="0" presId="urn:microsoft.com/office/officeart/2005/8/layout/cycle2"/>
    <dgm:cxn modelId="{479C3E19-126A-40F9-9ECA-0BD6112D42C3}" srcId="{8F9CB81E-A606-4B27-A165-20F06716ADE8}" destId="{65662BC3-38D6-4AAE-9E98-A5A4CA2EB262}" srcOrd="3" destOrd="0" parTransId="{AE27493D-03AB-4AD8-9E78-97DAAEFBC4BA}" sibTransId="{24D99705-BD9D-4180-B871-5688FEF46DB7}"/>
    <dgm:cxn modelId="{26D7C534-65F3-4BD6-B2B9-F5CB4090080D}" type="presOf" srcId="{24D99705-BD9D-4180-B871-5688FEF46DB7}" destId="{23BC663A-3F74-4F9F-BF16-31FFE9ACA968}" srcOrd="1" destOrd="0" presId="urn:microsoft.com/office/officeart/2005/8/layout/cycle2"/>
    <dgm:cxn modelId="{ED85083B-65E7-47B4-9226-672E499B19D9}" type="presOf" srcId="{89916C0B-CE8F-4C73-B0D2-27D1950DCF70}" destId="{8E76BB51-AA68-44E9-80D8-C34A3D63F1FB}" srcOrd="0" destOrd="0" presId="urn:microsoft.com/office/officeart/2005/8/layout/cycle2"/>
    <dgm:cxn modelId="{9B4CD03D-33C3-4A7B-A27E-1C723048BBFC}" type="presOf" srcId="{B8C2C7CB-A06C-421E-A8B3-9F4BA6054791}" destId="{59AF018D-F2EE-4B31-837C-D36025AFA1FE}" srcOrd="0" destOrd="0" presId="urn:microsoft.com/office/officeart/2005/8/layout/cycle2"/>
    <dgm:cxn modelId="{31967F4F-99D0-4C4C-A88D-7247B1EB956A}" type="presOf" srcId="{B53DCF6C-81E3-40A8-BAD8-1DE1F69EF323}" destId="{B0D58CB4-33CF-4861-8F47-9334C532CB27}" srcOrd="1" destOrd="0" presId="urn:microsoft.com/office/officeart/2005/8/layout/cycle2"/>
    <dgm:cxn modelId="{EC706C51-B6D9-4281-8D66-15AB470F83E2}" srcId="{8F9CB81E-A606-4B27-A165-20F06716ADE8}" destId="{85B5DEA1-B481-478A-8DB1-6E25ACAB7C26}" srcOrd="1" destOrd="0" parTransId="{60F69904-6874-4705-B1E7-7AD33078F998}" sibTransId="{BE24C0FD-D7D8-4CD1-956B-984A26010A1B}"/>
    <dgm:cxn modelId="{16E4C65F-E12C-49AA-9A2F-4C26E3840F19}" type="presOf" srcId="{BE24C0FD-D7D8-4CD1-956B-984A26010A1B}" destId="{94AA23FA-78DD-4174-A7E8-D497FB31D6D1}" srcOrd="0" destOrd="0" presId="urn:microsoft.com/office/officeart/2005/8/layout/cycle2"/>
    <dgm:cxn modelId="{4D71C965-CC86-4413-885A-B7A741940719}" type="presOf" srcId="{528E981C-4165-49CD-A4DC-D7748DCD67A0}" destId="{B46F7E56-F6E1-4404-B335-18CC05F52EE9}" srcOrd="1" destOrd="0" presId="urn:microsoft.com/office/officeart/2005/8/layout/cycle2"/>
    <dgm:cxn modelId="{9C424266-9C8C-4F9D-8276-126131B75BDF}" srcId="{8F9CB81E-A606-4B27-A165-20F06716ADE8}" destId="{9C8DB4DF-474E-4C3C-BF8F-F01B37320C23}" srcOrd="0" destOrd="0" parTransId="{21011418-0996-49D0-ACC6-9E57F0F09E91}" sibTransId="{B8C2C7CB-A06C-421E-A8B3-9F4BA6054791}"/>
    <dgm:cxn modelId="{77A0B481-2854-4980-A324-4F994731C5DC}" type="presOf" srcId="{528E981C-4165-49CD-A4DC-D7748DCD67A0}" destId="{791EE9CC-BC20-40ED-A7A5-AC0113875A12}" srcOrd="0" destOrd="0" presId="urn:microsoft.com/office/officeart/2005/8/layout/cycle2"/>
    <dgm:cxn modelId="{0B37058E-35F0-4F79-AE11-A193A89EA1E4}" type="presOf" srcId="{B8C2C7CB-A06C-421E-A8B3-9F4BA6054791}" destId="{77D34749-9618-4DE4-80BA-E6EDBC22A9EE}" srcOrd="1" destOrd="0" presId="urn:microsoft.com/office/officeart/2005/8/layout/cycle2"/>
    <dgm:cxn modelId="{7EE6FE92-CAC3-4FD0-891A-3F1371DC198F}" type="presOf" srcId="{65662BC3-38D6-4AAE-9E98-A5A4CA2EB262}" destId="{8A709E7C-C455-43A0-876B-F7497EDBE7FE}" srcOrd="0" destOrd="0" presId="urn:microsoft.com/office/officeart/2005/8/layout/cycle2"/>
    <dgm:cxn modelId="{3E47AB99-4393-4565-AF0A-D747C02A85EF}" type="presOf" srcId="{BE24C0FD-D7D8-4CD1-956B-984A26010A1B}" destId="{D262A62A-E87A-4BFA-A2EB-1828A221401A}" srcOrd="1" destOrd="0" presId="urn:microsoft.com/office/officeart/2005/8/layout/cycle2"/>
    <dgm:cxn modelId="{83A8EDBF-5203-477F-B48C-5DFFE5394EB9}" type="presOf" srcId="{9C8DB4DF-474E-4C3C-BF8F-F01B37320C23}" destId="{13BF12B2-38B3-4CC9-AA47-6C35DC6FA4B4}" srcOrd="0" destOrd="0" presId="urn:microsoft.com/office/officeart/2005/8/layout/cycle2"/>
    <dgm:cxn modelId="{1FEDA5C0-1821-4985-BB1D-9C74987BB504}" srcId="{8F9CB81E-A606-4B27-A165-20F06716ADE8}" destId="{89916C0B-CE8F-4C73-B0D2-27D1950DCF70}" srcOrd="4" destOrd="0" parTransId="{F81DB5A2-B9DB-4078-998B-04C48C49ACD1}" sibTransId="{B53DCF6C-81E3-40A8-BAD8-1DE1F69EF323}"/>
    <dgm:cxn modelId="{FFE359C4-F533-4646-9503-FEC9A493C0C1}" type="presOf" srcId="{85B5DEA1-B481-478A-8DB1-6E25ACAB7C26}" destId="{C35A48F8-0229-43AC-9ACE-FF3661B23E6C}" srcOrd="0" destOrd="0" presId="urn:microsoft.com/office/officeart/2005/8/layout/cycle2"/>
    <dgm:cxn modelId="{8D74C4C5-729F-4357-BEE1-418BBD496148}" srcId="{8F9CB81E-A606-4B27-A165-20F06716ADE8}" destId="{302EF660-DAC3-4A12-A708-22DE27D6E7C8}" srcOrd="2" destOrd="0" parTransId="{69F8D0C9-304D-4B56-9AA7-F8A61E50AE11}" sibTransId="{528E981C-4165-49CD-A4DC-D7748DCD67A0}"/>
    <dgm:cxn modelId="{D65927C8-6D8B-4B94-9DA2-6C0C1A45C15F}" type="presOf" srcId="{8F9CB81E-A606-4B27-A165-20F06716ADE8}" destId="{59FFD539-C6E0-46A0-B300-8E178F565D2C}" srcOrd="0" destOrd="0" presId="urn:microsoft.com/office/officeart/2005/8/layout/cycle2"/>
    <dgm:cxn modelId="{B33218DF-63B4-4164-A856-E24F67838982}" type="presOf" srcId="{B53DCF6C-81E3-40A8-BAD8-1DE1F69EF323}" destId="{5B47994E-3D52-43F8-BF6C-F08E3006679A}" srcOrd="0" destOrd="0" presId="urn:microsoft.com/office/officeart/2005/8/layout/cycle2"/>
    <dgm:cxn modelId="{D448EC61-2579-4BF1-BAC6-CCECF899619A}" type="presParOf" srcId="{59FFD539-C6E0-46A0-B300-8E178F565D2C}" destId="{13BF12B2-38B3-4CC9-AA47-6C35DC6FA4B4}" srcOrd="0" destOrd="0" presId="urn:microsoft.com/office/officeart/2005/8/layout/cycle2"/>
    <dgm:cxn modelId="{E2B02475-A101-48AF-84FA-B23576830E4D}" type="presParOf" srcId="{59FFD539-C6E0-46A0-B300-8E178F565D2C}" destId="{59AF018D-F2EE-4B31-837C-D36025AFA1FE}" srcOrd="1" destOrd="0" presId="urn:microsoft.com/office/officeart/2005/8/layout/cycle2"/>
    <dgm:cxn modelId="{5962899E-A89E-43BB-BAEC-7A884F8D9B43}" type="presParOf" srcId="{59AF018D-F2EE-4B31-837C-D36025AFA1FE}" destId="{77D34749-9618-4DE4-80BA-E6EDBC22A9EE}" srcOrd="0" destOrd="0" presId="urn:microsoft.com/office/officeart/2005/8/layout/cycle2"/>
    <dgm:cxn modelId="{7F0B2C30-FC2E-492E-960E-4A4C591E5B13}" type="presParOf" srcId="{59FFD539-C6E0-46A0-B300-8E178F565D2C}" destId="{C35A48F8-0229-43AC-9ACE-FF3661B23E6C}" srcOrd="2" destOrd="0" presId="urn:microsoft.com/office/officeart/2005/8/layout/cycle2"/>
    <dgm:cxn modelId="{89609A7C-8F1C-425A-AFC8-BA710661452A}" type="presParOf" srcId="{59FFD539-C6E0-46A0-B300-8E178F565D2C}" destId="{94AA23FA-78DD-4174-A7E8-D497FB31D6D1}" srcOrd="3" destOrd="0" presId="urn:microsoft.com/office/officeart/2005/8/layout/cycle2"/>
    <dgm:cxn modelId="{E9130E40-4CA7-4265-B459-4A54296F7266}" type="presParOf" srcId="{94AA23FA-78DD-4174-A7E8-D497FB31D6D1}" destId="{D262A62A-E87A-4BFA-A2EB-1828A221401A}" srcOrd="0" destOrd="0" presId="urn:microsoft.com/office/officeart/2005/8/layout/cycle2"/>
    <dgm:cxn modelId="{259CE908-6F31-44D6-AD98-F2F263D47904}" type="presParOf" srcId="{59FFD539-C6E0-46A0-B300-8E178F565D2C}" destId="{D1C848AA-BBDC-4675-AB38-1AF6AE3F969B}" srcOrd="4" destOrd="0" presId="urn:microsoft.com/office/officeart/2005/8/layout/cycle2"/>
    <dgm:cxn modelId="{447FAC44-36BE-4F96-B128-25518F3929DB}" type="presParOf" srcId="{59FFD539-C6E0-46A0-B300-8E178F565D2C}" destId="{791EE9CC-BC20-40ED-A7A5-AC0113875A12}" srcOrd="5" destOrd="0" presId="urn:microsoft.com/office/officeart/2005/8/layout/cycle2"/>
    <dgm:cxn modelId="{21838F4C-D3A8-49E4-B077-D1E28F6B3118}" type="presParOf" srcId="{791EE9CC-BC20-40ED-A7A5-AC0113875A12}" destId="{B46F7E56-F6E1-4404-B335-18CC05F52EE9}" srcOrd="0" destOrd="0" presId="urn:microsoft.com/office/officeart/2005/8/layout/cycle2"/>
    <dgm:cxn modelId="{FF159B21-ABD5-48FB-9B9F-76CF71A9F8EA}" type="presParOf" srcId="{59FFD539-C6E0-46A0-B300-8E178F565D2C}" destId="{8A709E7C-C455-43A0-876B-F7497EDBE7FE}" srcOrd="6" destOrd="0" presId="urn:microsoft.com/office/officeart/2005/8/layout/cycle2"/>
    <dgm:cxn modelId="{604C3854-8A93-42B1-84B0-DF9D73B179D9}" type="presParOf" srcId="{59FFD539-C6E0-46A0-B300-8E178F565D2C}" destId="{1EFCEB86-EB59-4EC9-B239-456EDA686D86}" srcOrd="7" destOrd="0" presId="urn:microsoft.com/office/officeart/2005/8/layout/cycle2"/>
    <dgm:cxn modelId="{CAE8F603-E5B5-4F79-8BC7-AA2BA9E3599B}" type="presParOf" srcId="{1EFCEB86-EB59-4EC9-B239-456EDA686D86}" destId="{23BC663A-3F74-4F9F-BF16-31FFE9ACA968}" srcOrd="0" destOrd="0" presId="urn:microsoft.com/office/officeart/2005/8/layout/cycle2"/>
    <dgm:cxn modelId="{8AEEADE5-9C2B-47FE-87E7-C9F57984F2D4}" type="presParOf" srcId="{59FFD539-C6E0-46A0-B300-8E178F565D2C}" destId="{8E76BB51-AA68-44E9-80D8-C34A3D63F1FB}" srcOrd="8" destOrd="0" presId="urn:microsoft.com/office/officeart/2005/8/layout/cycle2"/>
    <dgm:cxn modelId="{184FF1DF-72F9-47C9-87A4-BA8EE455F44B}" type="presParOf" srcId="{59FFD539-C6E0-46A0-B300-8E178F565D2C}" destId="{5B47994E-3D52-43F8-BF6C-F08E3006679A}" srcOrd="9" destOrd="0" presId="urn:microsoft.com/office/officeart/2005/8/layout/cycle2"/>
    <dgm:cxn modelId="{5B2D2ADD-2488-48E6-A990-FABEC1CA16C4}" type="presParOf" srcId="{5B47994E-3D52-43F8-BF6C-F08E3006679A}" destId="{B0D58CB4-33CF-4861-8F47-9334C532CB27}" srcOrd="0" destOrd="0" presId="urn:microsoft.com/office/officeart/2005/8/layout/cycl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12B2-38B3-4CC9-AA47-6C35DC6FA4B4}">
      <dsp:nvSpPr>
        <dsp:cNvPr id="0" name=""/>
        <dsp:cNvSpPr/>
      </dsp:nvSpPr>
      <dsp:spPr>
        <a:xfrm>
          <a:off x="593" y="1267408"/>
          <a:ext cx="2063187" cy="2063187"/>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b="1" i="1" kern="1200" dirty="0">
              <a:effectLst>
                <a:outerShdw blurRad="38100" dist="38100" dir="2700000" algn="tl">
                  <a:srgbClr val="000000">
                    <a:alpha val="43137"/>
                  </a:srgbClr>
                </a:outerShdw>
              </a:effectLst>
            </a:rPr>
            <a:t>Painful Event</a:t>
          </a:r>
        </a:p>
      </dsp:txBody>
      <dsp:txXfrm>
        <a:off x="302740" y="1569555"/>
        <a:ext cx="1458893" cy="1458893"/>
      </dsp:txXfrm>
    </dsp:sp>
    <dsp:sp modelId="{59AF018D-F2EE-4B31-837C-D36025AFA1FE}">
      <dsp:nvSpPr>
        <dsp:cNvPr id="0" name=""/>
        <dsp:cNvSpPr/>
      </dsp:nvSpPr>
      <dsp:spPr>
        <a:xfrm>
          <a:off x="1902069" y="976025"/>
          <a:ext cx="1282496" cy="696325"/>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a:off x="1902069" y="1115290"/>
        <a:ext cx="1073599" cy="417795"/>
      </dsp:txXfrm>
    </dsp:sp>
    <dsp:sp modelId="{C35A48F8-0229-43AC-9ACE-FF3661B23E6C}">
      <dsp:nvSpPr>
        <dsp:cNvPr id="0" name=""/>
        <dsp:cNvSpPr/>
      </dsp:nvSpPr>
      <dsp:spPr>
        <a:xfrm>
          <a:off x="3095447" y="1267408"/>
          <a:ext cx="2063187" cy="2063187"/>
        </a:xfrm>
        <a:prstGeom prst="ellipse">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r>
            <a:rPr lang="en-US" sz="3600" b="1" kern="1200" dirty="0">
              <a:effectLst>
                <a:outerShdw blurRad="38100" dist="38100" dir="2700000" algn="tl">
                  <a:srgbClr val="000000">
                    <a:alpha val="43137"/>
                  </a:srgbClr>
                </a:outerShdw>
              </a:effectLst>
            </a:rPr>
            <a:t>Grief and Loss</a:t>
          </a:r>
        </a:p>
      </dsp:txBody>
      <dsp:txXfrm>
        <a:off x="3397594" y="1569555"/>
        <a:ext cx="1458893" cy="1458893"/>
      </dsp:txXfrm>
    </dsp:sp>
    <dsp:sp modelId="{94AA23FA-78DD-4174-A7E8-D497FB31D6D1}">
      <dsp:nvSpPr>
        <dsp:cNvPr id="0" name=""/>
        <dsp:cNvSpPr/>
      </dsp:nvSpPr>
      <dsp:spPr>
        <a:xfrm rot="10800000">
          <a:off x="1974663" y="2925654"/>
          <a:ext cx="1282496" cy="696325"/>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244600">
            <a:lnSpc>
              <a:spcPct val="90000"/>
            </a:lnSpc>
            <a:spcBef>
              <a:spcPct val="0"/>
            </a:spcBef>
            <a:spcAft>
              <a:spcPct val="35000"/>
            </a:spcAft>
            <a:buNone/>
          </a:pPr>
          <a:endParaRPr lang="en-US" sz="2800" kern="1200"/>
        </a:p>
      </dsp:txBody>
      <dsp:txXfrm rot="10800000">
        <a:off x="2183560" y="3064919"/>
        <a:ext cx="1073599" cy="4177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12B2-38B3-4CC9-AA47-6C35DC6FA4B4}">
      <dsp:nvSpPr>
        <dsp:cNvPr id="0" name=""/>
        <dsp:cNvSpPr/>
      </dsp:nvSpPr>
      <dsp:spPr>
        <a:xfrm>
          <a:off x="2274391" y="250"/>
          <a:ext cx="2573470" cy="2573470"/>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effectLst>
                <a:outerShdw blurRad="38100" dist="38100" dir="2700000" algn="tl">
                  <a:srgbClr val="000000">
                    <a:alpha val="43137"/>
                  </a:srgbClr>
                </a:outerShdw>
              </a:effectLst>
            </a:rPr>
            <a:t>Painful Event</a:t>
          </a:r>
        </a:p>
      </dsp:txBody>
      <dsp:txXfrm>
        <a:off x="2651267" y="377126"/>
        <a:ext cx="1819718" cy="1819718"/>
      </dsp:txXfrm>
    </dsp:sp>
    <dsp:sp modelId="{59AF018D-F2EE-4B31-837C-D36025AFA1FE}">
      <dsp:nvSpPr>
        <dsp:cNvPr id="0" name=""/>
        <dsp:cNvSpPr/>
      </dsp:nvSpPr>
      <dsp:spPr>
        <a:xfrm rot="3600000">
          <a:off x="4175396" y="2510241"/>
          <a:ext cx="685409" cy="868546"/>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4226802" y="2594913"/>
        <a:ext cx="479786" cy="521128"/>
      </dsp:txXfrm>
    </dsp:sp>
    <dsp:sp modelId="{C35A48F8-0229-43AC-9ACE-FF3661B23E6C}">
      <dsp:nvSpPr>
        <dsp:cNvPr id="0" name=""/>
        <dsp:cNvSpPr/>
      </dsp:nvSpPr>
      <dsp:spPr>
        <a:xfrm>
          <a:off x="4207739" y="3348907"/>
          <a:ext cx="2573470" cy="2573470"/>
        </a:xfrm>
        <a:prstGeom prst="ellipse">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b="1" kern="1200" dirty="0">
              <a:effectLst>
                <a:outerShdw blurRad="38100" dist="38100" dir="2700000" algn="tl">
                  <a:srgbClr val="000000">
                    <a:alpha val="43137"/>
                  </a:srgbClr>
                </a:outerShdw>
              </a:effectLst>
            </a:rPr>
            <a:t>Grief and Loss</a:t>
          </a:r>
        </a:p>
      </dsp:txBody>
      <dsp:txXfrm>
        <a:off x="4584615" y="3725783"/>
        <a:ext cx="1819718" cy="1819718"/>
      </dsp:txXfrm>
    </dsp:sp>
    <dsp:sp modelId="{94AA23FA-78DD-4174-A7E8-D497FB31D6D1}">
      <dsp:nvSpPr>
        <dsp:cNvPr id="0" name=""/>
        <dsp:cNvSpPr/>
      </dsp:nvSpPr>
      <dsp:spPr>
        <a:xfrm rot="10800000">
          <a:off x="3237820" y="4201369"/>
          <a:ext cx="685409" cy="868546"/>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rot="10800000">
        <a:off x="3443443" y="4375078"/>
        <a:ext cx="479786" cy="521128"/>
      </dsp:txXfrm>
    </dsp:sp>
    <dsp:sp modelId="{D1C848AA-BBDC-4675-AB38-1AF6AE3F969B}">
      <dsp:nvSpPr>
        <dsp:cNvPr id="0" name=""/>
        <dsp:cNvSpPr/>
      </dsp:nvSpPr>
      <dsp:spPr>
        <a:xfrm>
          <a:off x="341043" y="3348907"/>
          <a:ext cx="2573470" cy="2573470"/>
        </a:xfrm>
        <a:prstGeom prst="ellipse">
          <a:avLst/>
        </a:prstGeom>
        <a:solidFill>
          <a:srgbClr val="7030A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6990" tIns="46990" rIns="46990" bIns="46990" numCol="1" spcCol="1270" anchor="ctr" anchorCtr="0">
          <a:noAutofit/>
        </a:bodyPr>
        <a:lstStyle/>
        <a:p>
          <a:pPr marL="0" lvl="0" indent="0" algn="ctr" defTabSz="1644650">
            <a:lnSpc>
              <a:spcPct val="90000"/>
            </a:lnSpc>
            <a:spcBef>
              <a:spcPct val="0"/>
            </a:spcBef>
            <a:spcAft>
              <a:spcPct val="35000"/>
            </a:spcAft>
            <a:buNone/>
          </a:pPr>
          <a:r>
            <a:rPr lang="en-US" sz="3700" b="1" kern="1200" dirty="0">
              <a:effectLst>
                <a:outerShdw blurRad="38100" dist="38100" dir="2700000" algn="tl">
                  <a:srgbClr val="000000">
                    <a:alpha val="43137"/>
                  </a:srgbClr>
                </a:outerShdw>
              </a:effectLst>
            </a:rPr>
            <a:t>Our Story Is Changed</a:t>
          </a:r>
        </a:p>
      </dsp:txBody>
      <dsp:txXfrm>
        <a:off x="717919" y="3725783"/>
        <a:ext cx="1819718" cy="1819718"/>
      </dsp:txXfrm>
    </dsp:sp>
    <dsp:sp modelId="{791EE9CC-BC20-40ED-A7A5-AC0113875A12}">
      <dsp:nvSpPr>
        <dsp:cNvPr id="0" name=""/>
        <dsp:cNvSpPr/>
      </dsp:nvSpPr>
      <dsp:spPr>
        <a:xfrm rot="18000000">
          <a:off x="2242048" y="2543840"/>
          <a:ext cx="685409" cy="868546"/>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2293454" y="2806586"/>
        <a:ext cx="479786" cy="5211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12B2-38B3-4CC9-AA47-6C35DC6FA4B4}">
      <dsp:nvSpPr>
        <dsp:cNvPr id="0" name=""/>
        <dsp:cNvSpPr/>
      </dsp:nvSpPr>
      <dsp:spPr>
        <a:xfrm>
          <a:off x="2613463" y="1629"/>
          <a:ext cx="1895326" cy="1895326"/>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effectLst>
                <a:outerShdw blurRad="38100" dist="38100" dir="2700000" algn="tl">
                  <a:srgbClr val="000000">
                    <a:alpha val="43137"/>
                  </a:srgbClr>
                </a:outerShdw>
              </a:effectLst>
            </a:rPr>
            <a:t>Painful Event</a:t>
          </a:r>
        </a:p>
      </dsp:txBody>
      <dsp:txXfrm>
        <a:off x="2891027" y="279193"/>
        <a:ext cx="1340198" cy="1340198"/>
      </dsp:txXfrm>
    </dsp:sp>
    <dsp:sp modelId="{59AF018D-F2EE-4B31-837C-D36025AFA1FE}">
      <dsp:nvSpPr>
        <dsp:cNvPr id="0" name=""/>
        <dsp:cNvSpPr/>
      </dsp:nvSpPr>
      <dsp:spPr>
        <a:xfrm rot="2700000">
          <a:off x="4305282" y="1625389"/>
          <a:ext cx="503553" cy="639672"/>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327405" y="1699913"/>
        <a:ext cx="352487" cy="383804"/>
      </dsp:txXfrm>
    </dsp:sp>
    <dsp:sp modelId="{C35A48F8-0229-43AC-9ACE-FF3661B23E6C}">
      <dsp:nvSpPr>
        <dsp:cNvPr id="0" name=""/>
        <dsp:cNvSpPr/>
      </dsp:nvSpPr>
      <dsp:spPr>
        <a:xfrm>
          <a:off x="4625484" y="2013650"/>
          <a:ext cx="1895326" cy="1895326"/>
        </a:xfrm>
        <a:prstGeom prst="ellipse">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Grief and Loss</a:t>
          </a:r>
        </a:p>
      </dsp:txBody>
      <dsp:txXfrm>
        <a:off x="4903048" y="2291214"/>
        <a:ext cx="1340198" cy="1340198"/>
      </dsp:txXfrm>
    </dsp:sp>
    <dsp:sp modelId="{94AA23FA-78DD-4174-A7E8-D497FB31D6D1}">
      <dsp:nvSpPr>
        <dsp:cNvPr id="0" name=""/>
        <dsp:cNvSpPr/>
      </dsp:nvSpPr>
      <dsp:spPr>
        <a:xfrm rot="8100000">
          <a:off x="4325437" y="3637411"/>
          <a:ext cx="503553" cy="639672"/>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4454380" y="3711935"/>
        <a:ext cx="352487" cy="383804"/>
      </dsp:txXfrm>
    </dsp:sp>
    <dsp:sp modelId="{D1C848AA-BBDC-4675-AB38-1AF6AE3F969B}">
      <dsp:nvSpPr>
        <dsp:cNvPr id="0" name=""/>
        <dsp:cNvSpPr/>
      </dsp:nvSpPr>
      <dsp:spPr>
        <a:xfrm>
          <a:off x="2613463" y="4025672"/>
          <a:ext cx="1895326" cy="1895326"/>
        </a:xfrm>
        <a:prstGeom prst="ellipse">
          <a:avLst/>
        </a:prstGeom>
        <a:solidFill>
          <a:srgbClr val="7030A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Our Story is Changed</a:t>
          </a:r>
        </a:p>
      </dsp:txBody>
      <dsp:txXfrm>
        <a:off x="2891027" y="4303236"/>
        <a:ext cx="1340198" cy="1340198"/>
      </dsp:txXfrm>
    </dsp:sp>
    <dsp:sp modelId="{791EE9CC-BC20-40ED-A7A5-AC0113875A12}">
      <dsp:nvSpPr>
        <dsp:cNvPr id="0" name=""/>
        <dsp:cNvSpPr/>
      </dsp:nvSpPr>
      <dsp:spPr>
        <a:xfrm rot="13500000">
          <a:off x="2313416" y="3657565"/>
          <a:ext cx="503553" cy="639672"/>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442359" y="3838909"/>
        <a:ext cx="352487" cy="383804"/>
      </dsp:txXfrm>
    </dsp:sp>
    <dsp:sp modelId="{8A709E7C-C455-43A0-876B-F7497EDBE7FE}">
      <dsp:nvSpPr>
        <dsp:cNvPr id="0" name=""/>
        <dsp:cNvSpPr/>
      </dsp:nvSpPr>
      <dsp:spPr>
        <a:xfrm>
          <a:off x="601442" y="2013650"/>
          <a:ext cx="1895326" cy="1895326"/>
        </a:xfrm>
        <a:prstGeom prst="ellipse">
          <a:avLst/>
        </a:prstGeom>
        <a:solidFill>
          <a:schemeClr val="accent4">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Seeds of Hope and Gratitude</a:t>
          </a:r>
        </a:p>
        <a:p>
          <a:pPr marL="0" lvl="0" indent="0" algn="ctr" defTabSz="933450">
            <a:lnSpc>
              <a:spcPct val="90000"/>
            </a:lnSpc>
            <a:spcBef>
              <a:spcPct val="0"/>
            </a:spcBef>
            <a:spcAft>
              <a:spcPct val="35000"/>
            </a:spcAft>
            <a:buNone/>
          </a:pPr>
          <a:r>
            <a:rPr lang="en-US" sz="2100" b="1" kern="1200" dirty="0">
              <a:effectLst>
                <a:outerShdw blurRad="38100" dist="38100" dir="2700000" algn="tl">
                  <a:srgbClr val="000000">
                    <a:alpha val="43137"/>
                  </a:srgbClr>
                </a:outerShdw>
              </a:effectLst>
            </a:rPr>
            <a:t>(Forgive)</a:t>
          </a:r>
        </a:p>
      </dsp:txBody>
      <dsp:txXfrm>
        <a:off x="879006" y="2291214"/>
        <a:ext cx="1340198" cy="1340198"/>
      </dsp:txXfrm>
    </dsp:sp>
    <dsp:sp modelId="{1EFCEB86-EB59-4EC9-B239-456EDA686D86}">
      <dsp:nvSpPr>
        <dsp:cNvPr id="0" name=""/>
        <dsp:cNvSpPr/>
      </dsp:nvSpPr>
      <dsp:spPr>
        <a:xfrm rot="18900000">
          <a:off x="2293261" y="1645544"/>
          <a:ext cx="503553" cy="639672"/>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2315384" y="1826888"/>
        <a:ext cx="352487" cy="3838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12B2-38B3-4CC9-AA47-6C35DC6FA4B4}">
      <dsp:nvSpPr>
        <dsp:cNvPr id="0" name=""/>
        <dsp:cNvSpPr/>
      </dsp:nvSpPr>
      <dsp:spPr>
        <a:xfrm>
          <a:off x="2693321" y="512"/>
          <a:ext cx="1787518" cy="1787518"/>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b="1" i="1" kern="1200" dirty="0">
              <a:effectLst>
                <a:outerShdw blurRad="38100" dist="38100" dir="2700000" algn="tl">
                  <a:srgbClr val="000000">
                    <a:alpha val="43137"/>
                  </a:srgbClr>
                </a:outerShdw>
              </a:effectLst>
            </a:rPr>
            <a:t>Painful Event</a:t>
          </a:r>
        </a:p>
      </dsp:txBody>
      <dsp:txXfrm>
        <a:off x="2955097" y="262288"/>
        <a:ext cx="1263966" cy="1263966"/>
      </dsp:txXfrm>
    </dsp:sp>
    <dsp:sp modelId="{59AF018D-F2EE-4B31-837C-D36025AFA1FE}">
      <dsp:nvSpPr>
        <dsp:cNvPr id="0" name=""/>
        <dsp:cNvSpPr/>
      </dsp:nvSpPr>
      <dsp:spPr>
        <a:xfrm rot="2160000">
          <a:off x="4424652" y="1374241"/>
          <a:ext cx="476455" cy="603287"/>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4438301" y="1452890"/>
        <a:ext cx="333519" cy="361973"/>
      </dsp:txXfrm>
    </dsp:sp>
    <dsp:sp modelId="{C35A48F8-0229-43AC-9ACE-FF3661B23E6C}">
      <dsp:nvSpPr>
        <dsp:cNvPr id="0" name=""/>
        <dsp:cNvSpPr/>
      </dsp:nvSpPr>
      <dsp:spPr>
        <a:xfrm>
          <a:off x="4866738" y="1579592"/>
          <a:ext cx="1787518" cy="1787518"/>
        </a:xfrm>
        <a:prstGeom prst="ellipse">
          <a:avLst/>
        </a:prstGeom>
        <a:solidFill>
          <a:srgbClr val="FF000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Grief and Loss</a:t>
          </a:r>
        </a:p>
      </dsp:txBody>
      <dsp:txXfrm>
        <a:off x="5128514" y="1841368"/>
        <a:ext cx="1263966" cy="1263966"/>
      </dsp:txXfrm>
    </dsp:sp>
    <dsp:sp modelId="{94AA23FA-78DD-4174-A7E8-D497FB31D6D1}">
      <dsp:nvSpPr>
        <dsp:cNvPr id="0" name=""/>
        <dsp:cNvSpPr/>
      </dsp:nvSpPr>
      <dsp:spPr>
        <a:xfrm rot="6480000">
          <a:off x="5111351" y="3436385"/>
          <a:ext cx="476455" cy="603287"/>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5204904" y="3489072"/>
        <a:ext cx="333519" cy="361973"/>
      </dsp:txXfrm>
    </dsp:sp>
    <dsp:sp modelId="{D1C848AA-BBDC-4675-AB38-1AF6AE3F969B}">
      <dsp:nvSpPr>
        <dsp:cNvPr id="0" name=""/>
        <dsp:cNvSpPr/>
      </dsp:nvSpPr>
      <dsp:spPr>
        <a:xfrm>
          <a:off x="4036567" y="4134596"/>
          <a:ext cx="1787518" cy="1787518"/>
        </a:xfrm>
        <a:prstGeom prst="ellipse">
          <a:avLst/>
        </a:prstGeom>
        <a:solidFill>
          <a:srgbClr val="7030A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Our Story is Changed</a:t>
          </a:r>
        </a:p>
      </dsp:txBody>
      <dsp:txXfrm>
        <a:off x="4298343" y="4396372"/>
        <a:ext cx="1263966" cy="1263966"/>
      </dsp:txXfrm>
    </dsp:sp>
    <dsp:sp modelId="{791EE9CC-BC20-40ED-A7A5-AC0113875A12}">
      <dsp:nvSpPr>
        <dsp:cNvPr id="0" name=""/>
        <dsp:cNvSpPr/>
      </dsp:nvSpPr>
      <dsp:spPr>
        <a:xfrm rot="10800000">
          <a:off x="3362338" y="4726712"/>
          <a:ext cx="476455" cy="603287"/>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3505274" y="4847369"/>
        <a:ext cx="333519" cy="361973"/>
      </dsp:txXfrm>
    </dsp:sp>
    <dsp:sp modelId="{8A709E7C-C455-43A0-876B-F7497EDBE7FE}">
      <dsp:nvSpPr>
        <dsp:cNvPr id="0" name=""/>
        <dsp:cNvSpPr/>
      </dsp:nvSpPr>
      <dsp:spPr>
        <a:xfrm>
          <a:off x="1350076" y="4134596"/>
          <a:ext cx="1787518" cy="1787518"/>
        </a:xfrm>
        <a:prstGeom prst="ellipse">
          <a:avLst/>
        </a:prstGeom>
        <a:solidFill>
          <a:schemeClr val="accent4">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Seeds of Hope and Gratitude</a:t>
          </a:r>
        </a:p>
        <a:p>
          <a:pPr marL="0" lvl="0" indent="0" algn="ctr" defTabSz="844550">
            <a:lnSpc>
              <a:spcPct val="90000"/>
            </a:lnSpc>
            <a:spcBef>
              <a:spcPct val="0"/>
            </a:spcBef>
            <a:spcAft>
              <a:spcPct val="35000"/>
            </a:spcAft>
            <a:buNone/>
          </a:pPr>
          <a:r>
            <a:rPr lang="en-US" sz="1900" b="1" kern="1200" dirty="0">
              <a:effectLst>
                <a:outerShdw blurRad="38100" dist="38100" dir="2700000" algn="tl">
                  <a:srgbClr val="000000">
                    <a:alpha val="43137"/>
                  </a:srgbClr>
                </a:outerShdw>
              </a:effectLst>
            </a:rPr>
            <a:t>(Forgive)</a:t>
          </a:r>
        </a:p>
      </dsp:txBody>
      <dsp:txXfrm>
        <a:off x="1611852" y="4396372"/>
        <a:ext cx="1263966" cy="1263966"/>
      </dsp:txXfrm>
    </dsp:sp>
    <dsp:sp modelId="{1EFCEB86-EB59-4EC9-B239-456EDA686D86}">
      <dsp:nvSpPr>
        <dsp:cNvPr id="0" name=""/>
        <dsp:cNvSpPr/>
      </dsp:nvSpPr>
      <dsp:spPr>
        <a:xfrm rot="15120000">
          <a:off x="1635867" y="3507816"/>
          <a:ext cx="423851" cy="603287"/>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1719091" y="3688939"/>
        <a:ext cx="296696" cy="361973"/>
      </dsp:txXfrm>
    </dsp:sp>
    <dsp:sp modelId="{8E76BB51-AA68-44E9-80D8-C34A3D63F1FB}">
      <dsp:nvSpPr>
        <dsp:cNvPr id="0" name=""/>
        <dsp:cNvSpPr/>
      </dsp:nvSpPr>
      <dsp:spPr>
        <a:xfrm>
          <a:off x="467995" y="1474915"/>
          <a:ext cx="1891337" cy="1996872"/>
        </a:xfrm>
        <a:prstGeom prst="ellipse">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a:effectLst>
                <a:outerShdw blurRad="38100" dist="38100" dir="2700000" algn="tl">
                  <a:srgbClr val="000000">
                    <a:alpha val="43137"/>
                  </a:srgbClr>
                </a:outerShdw>
              </a:effectLst>
            </a:rPr>
            <a:t>Reminders </a:t>
          </a:r>
          <a:r>
            <a:rPr lang="en-US" sz="2000" b="1" kern="1200" dirty="0">
              <a:effectLst>
                <a:outerShdw blurRad="38100" dist="38100" dir="2700000" algn="tl">
                  <a:srgbClr val="000000">
                    <a:alpha val="43137"/>
                  </a:srgbClr>
                </a:outerShdw>
              </a:effectLst>
            </a:rPr>
            <a:t>and Triggers</a:t>
          </a:r>
        </a:p>
      </dsp:txBody>
      <dsp:txXfrm>
        <a:off x="744975" y="1767350"/>
        <a:ext cx="1337377" cy="1412002"/>
      </dsp:txXfrm>
    </dsp:sp>
    <dsp:sp modelId="{5B47994E-3D52-43F8-BF6C-F08E3006679A}">
      <dsp:nvSpPr>
        <dsp:cNvPr id="0" name=""/>
        <dsp:cNvSpPr/>
      </dsp:nvSpPr>
      <dsp:spPr>
        <a:xfrm rot="19440000">
          <a:off x="2298393" y="1369151"/>
          <a:ext cx="439788" cy="603287"/>
        </a:xfrm>
        <a:prstGeom prst="rightArrow">
          <a:avLst>
            <a:gd name="adj1" fmla="val 60000"/>
            <a:gd name="adj2" fmla="val 50000"/>
          </a:avLst>
        </a:prstGeom>
        <a:gradFill rotWithShape="0">
          <a:gsLst>
            <a:gs pos="0">
              <a:schemeClr val="accent1">
                <a:tint val="60000"/>
                <a:hueOff val="0"/>
                <a:satOff val="0"/>
                <a:lumOff val="0"/>
                <a:alphaOff val="0"/>
                <a:shade val="85000"/>
                <a:satMod val="130000"/>
              </a:schemeClr>
            </a:gs>
            <a:gs pos="34000">
              <a:schemeClr val="accent1">
                <a:tint val="60000"/>
                <a:hueOff val="0"/>
                <a:satOff val="0"/>
                <a:lumOff val="0"/>
                <a:alphaOff val="0"/>
                <a:shade val="87000"/>
                <a:satMod val="125000"/>
              </a:schemeClr>
            </a:gs>
            <a:gs pos="70000">
              <a:schemeClr val="accent1">
                <a:tint val="60000"/>
                <a:hueOff val="0"/>
                <a:satOff val="0"/>
                <a:lumOff val="0"/>
                <a:alphaOff val="0"/>
                <a:tint val="100000"/>
                <a:shade val="90000"/>
                <a:satMod val="130000"/>
              </a:schemeClr>
            </a:gs>
            <a:gs pos="100000">
              <a:schemeClr val="accent1">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310992" y="1528583"/>
        <a:ext cx="307852" cy="361973"/>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D220D-FC1C-4AB4-9026-598BC954991F}" type="datetimeFigureOut">
              <a:rPr lang="en-US" smtClean="0"/>
              <a:t>8/21/18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F83BF-935F-4AA1-A517-9056734DEB4C}" type="slidenum">
              <a:rPr lang="en-US" smtClean="0"/>
              <a:t>‹#›</a:t>
            </a:fld>
            <a:endParaRPr lang="en-US"/>
          </a:p>
        </p:txBody>
      </p:sp>
    </p:spTree>
    <p:extLst>
      <p:ext uri="{BB962C8B-B14F-4D97-AF65-F5344CB8AC3E}">
        <p14:creationId xmlns:p14="http://schemas.microsoft.com/office/powerpoint/2010/main" val="4755877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3DD8C9-4025-49E9-A5C9-657266BF4C07}" type="slidenum">
              <a:rPr lang="en-US" smtClean="0"/>
              <a:pPr/>
              <a:t>16</a:t>
            </a:fld>
            <a:endParaRPr lang="en-US"/>
          </a:p>
        </p:txBody>
      </p:sp>
    </p:spTree>
    <p:extLst>
      <p:ext uri="{BB962C8B-B14F-4D97-AF65-F5344CB8AC3E}">
        <p14:creationId xmlns:p14="http://schemas.microsoft.com/office/powerpoint/2010/main" val="1732719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A73DD8C9-4025-49E9-A5C9-657266BF4C07}" type="slidenum">
              <a:rPr lang="en-US" smtClean="0"/>
              <a:pPr/>
              <a:t>21</a:t>
            </a:fld>
            <a:endParaRPr lang="en-US"/>
          </a:p>
        </p:txBody>
      </p:sp>
    </p:spTree>
    <p:extLst>
      <p:ext uri="{BB962C8B-B14F-4D97-AF65-F5344CB8AC3E}">
        <p14:creationId xmlns:p14="http://schemas.microsoft.com/office/powerpoint/2010/main" val="26550439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8/21/18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8/21/18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6DFF08F-DC6B-4601-B491-B0F83F6DD2DA}" type="datetimeFigureOut">
              <a:rPr lang="en-US" dirty="0"/>
              <a:t>8/21/18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62CEF3B-A037-46D0-B02C-1428F07E9383}" type="datetimeFigureOut">
              <a:rPr lang="en-US" dirty="0"/>
              <a:t>8/21/18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CE482DC-2269-4F26-9D2A-7E44B1A4CD8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DFF08F-DC6B-4601-B491-B0F83F6DD2DA}" type="datetimeFigureOut">
              <a:rPr lang="en-US" dirty="0"/>
              <a:t>8/21/18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DFF08F-DC6B-4601-B491-B0F83F6DD2DA}" type="datetimeFigureOut">
              <a:rPr lang="en-US" dirty="0"/>
              <a:t>8/21/18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6DFF08F-DC6B-4601-B491-B0F83F6DD2DA}" type="datetimeFigureOut">
              <a:rPr lang="en-US" dirty="0"/>
              <a:t>8/21/18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DFF08F-DC6B-4601-B491-B0F83F6DD2DA}" type="datetimeFigureOut">
              <a:rPr lang="en-US" dirty="0"/>
              <a:t>8/21/18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96DFF08F-DC6B-4601-B491-B0F83F6DD2DA}" type="datetimeFigureOut">
              <a:rPr lang="en-US" dirty="0"/>
              <a:pPr/>
              <a:t>8/21/18</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96DFF08F-DC6B-4601-B491-B0F83F6DD2DA}" type="datetimeFigureOut">
              <a:rPr lang="en-US" dirty="0"/>
              <a:pPr/>
              <a:t>8/21/18</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6DFF08F-DC6B-4601-B491-B0F83F6DD2DA}" type="datetimeFigureOut">
              <a:rPr lang="en-US" dirty="0"/>
              <a:t>8/21/18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96DFF08F-DC6B-4601-B491-B0F83F6DD2DA}" type="datetimeFigureOut">
              <a:rPr lang="en-US" dirty="0"/>
              <a:pPr/>
              <a:t>8/21/18</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FAB73BC-B049-4115-A692-8D63A059BFB8}" type="slidenum">
              <a:rPr lang="en-US" dirty="0"/>
              <a:pPr/>
              <a:t>‹#›</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3.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jpe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1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sharingloveandtruth.files.wordpress.com/2015/02/dollarphotoclub_609462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3612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56995" y="3291840"/>
            <a:ext cx="7612154" cy="3566160"/>
          </a:xfrm>
        </p:spPr>
        <p:txBody>
          <a:bodyPr/>
          <a:lstStyle/>
          <a:p>
            <a:r>
              <a:rPr lang="en-US" b="1" dirty="0">
                <a:solidFill>
                  <a:schemeClr val="bg1"/>
                </a:solidFill>
              </a:rPr>
              <a:t>Extending Forgiveness</a:t>
            </a:r>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930754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558F4-5BB5-4D40-8196-CB91BC5D6739}"/>
              </a:ext>
            </a:extLst>
          </p:cNvPr>
          <p:cNvSpPr>
            <a:spLocks noGrp="1"/>
          </p:cNvSpPr>
          <p:nvPr>
            <p:ph type="title"/>
          </p:nvPr>
        </p:nvSpPr>
        <p:spPr/>
        <p:txBody>
          <a:bodyPr/>
          <a:lstStyle/>
          <a:p>
            <a:r>
              <a:rPr lang="en-US" dirty="0"/>
              <a:t>Mansions in Heaven?</a:t>
            </a:r>
          </a:p>
        </p:txBody>
      </p:sp>
      <p:sp>
        <p:nvSpPr>
          <p:cNvPr id="3" name="Content Placeholder 2">
            <a:extLst>
              <a:ext uri="{FF2B5EF4-FFF2-40B4-BE49-F238E27FC236}">
                <a16:creationId xmlns:a16="http://schemas.microsoft.com/office/drawing/2014/main" id="{960BC079-2188-4B8B-95E8-7F99C067110F}"/>
              </a:ext>
            </a:extLst>
          </p:cNvPr>
          <p:cNvSpPr>
            <a:spLocks noGrp="1"/>
          </p:cNvSpPr>
          <p:nvPr>
            <p:ph idx="1"/>
          </p:nvPr>
        </p:nvSpPr>
        <p:spPr/>
        <p:txBody>
          <a:bodyPr/>
          <a:lstStyle/>
          <a:p>
            <a:endParaRPr lang="en-US"/>
          </a:p>
        </p:txBody>
      </p:sp>
      <p:pic>
        <p:nvPicPr>
          <p:cNvPr id="1026" name="Picture 2" descr="Related image">
            <a:extLst>
              <a:ext uri="{FF2B5EF4-FFF2-40B4-BE49-F238E27FC236}">
                <a16:creationId xmlns:a16="http://schemas.microsoft.com/office/drawing/2014/main" id="{B3F0F66E-C454-4B79-B40F-2733CDD4BB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7175"/>
            <a:ext cx="12192000"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77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3.bp.blogspot.com/-KbLL-kc7wGg/UgAXm3U0TeI/AAAAAAAABOI/pkG9bZcOBMQ/s1600/lucy+&amp;+boo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6434" y="0"/>
            <a:ext cx="16652341" cy="743452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646347" y="567471"/>
            <a:ext cx="6274051" cy="6290529"/>
          </a:xfrm>
        </p:spPr>
        <p:txBody>
          <a:bodyPr>
            <a:noAutofit/>
          </a:bodyPr>
          <a:lstStyle/>
          <a:p>
            <a:r>
              <a:rPr lang="en-US" sz="3200" b="1" dirty="0">
                <a:solidFill>
                  <a:schemeClr val="bg1"/>
                </a:solidFill>
              </a:rPr>
              <a:t>People should be nice</a:t>
            </a:r>
          </a:p>
          <a:p>
            <a:r>
              <a:rPr lang="en-US" sz="3200" b="1" dirty="0">
                <a:solidFill>
                  <a:schemeClr val="bg1"/>
                </a:solidFill>
              </a:rPr>
              <a:t>People should tell the truth</a:t>
            </a:r>
          </a:p>
          <a:p>
            <a:r>
              <a:rPr lang="en-US" sz="2800" b="1" dirty="0">
                <a:solidFill>
                  <a:schemeClr val="bg1"/>
                </a:solidFill>
              </a:rPr>
              <a:t>Parents</a:t>
            </a:r>
            <a:r>
              <a:rPr lang="en-US" sz="3200" b="1" dirty="0">
                <a:solidFill>
                  <a:schemeClr val="bg1"/>
                </a:solidFill>
              </a:rPr>
              <a:t> should be fair</a:t>
            </a:r>
          </a:p>
          <a:p>
            <a:r>
              <a:rPr lang="en-US" sz="3200" b="1" dirty="0">
                <a:solidFill>
                  <a:schemeClr val="bg1"/>
                </a:solidFill>
              </a:rPr>
              <a:t>Donuts should be fat-free</a:t>
            </a:r>
          </a:p>
          <a:p>
            <a:r>
              <a:rPr lang="en-US" sz="3200" b="1" dirty="0">
                <a:solidFill>
                  <a:schemeClr val="bg1"/>
                </a:solidFill>
              </a:rPr>
              <a:t>Spouses should be considerate</a:t>
            </a:r>
          </a:p>
          <a:p>
            <a:r>
              <a:rPr lang="en-US" sz="3200" b="1" dirty="0">
                <a:solidFill>
                  <a:schemeClr val="bg1"/>
                </a:solidFill>
              </a:rPr>
              <a:t>People should recognize our efforts</a:t>
            </a:r>
          </a:p>
          <a:p>
            <a:r>
              <a:rPr lang="en-US" sz="3200" b="1" dirty="0">
                <a:solidFill>
                  <a:schemeClr val="bg1"/>
                </a:solidFill>
              </a:rPr>
              <a:t>Church leaders should recognize our needs</a:t>
            </a:r>
          </a:p>
          <a:p>
            <a:r>
              <a:rPr lang="en-US" sz="3200" b="1" dirty="0">
                <a:solidFill>
                  <a:schemeClr val="bg1"/>
                </a:solidFill>
              </a:rPr>
              <a:t>Earthly justice should always work</a:t>
            </a:r>
          </a:p>
          <a:p>
            <a:r>
              <a:rPr lang="en-US" sz="3200" b="1" dirty="0">
                <a:solidFill>
                  <a:schemeClr val="bg1"/>
                </a:solidFill>
              </a:rPr>
              <a:t>Mortality should be predictable</a:t>
            </a:r>
          </a:p>
          <a:p>
            <a:endParaRPr lang="en-US" sz="3200" b="1" dirty="0">
              <a:solidFill>
                <a:schemeClr val="bg1"/>
              </a:solidFill>
            </a:endParaRPr>
          </a:p>
        </p:txBody>
      </p:sp>
      <p:sp>
        <p:nvSpPr>
          <p:cNvPr id="2" name="Title 1"/>
          <p:cNvSpPr>
            <a:spLocks noGrp="1"/>
          </p:cNvSpPr>
          <p:nvPr>
            <p:ph type="title"/>
          </p:nvPr>
        </p:nvSpPr>
        <p:spPr>
          <a:xfrm>
            <a:off x="271602" y="-416459"/>
            <a:ext cx="5251765" cy="2289622"/>
          </a:xfrm>
        </p:spPr>
        <p:txBody>
          <a:bodyPr>
            <a:normAutofit/>
          </a:bodyPr>
          <a:lstStyle/>
          <a:p>
            <a:r>
              <a:rPr lang="en-US" sz="6000" b="1" dirty="0">
                <a:solidFill>
                  <a:schemeClr val="bg1"/>
                </a:solidFill>
              </a:rPr>
              <a:t>Unenforceable Rules</a:t>
            </a:r>
          </a:p>
        </p:txBody>
      </p:sp>
    </p:spTree>
    <p:extLst>
      <p:ext uri="{BB962C8B-B14F-4D97-AF65-F5344CB8AC3E}">
        <p14:creationId xmlns:p14="http://schemas.microsoft.com/office/powerpoint/2010/main" val="2308352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left)">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6490" y="286603"/>
            <a:ext cx="10549190" cy="1450757"/>
          </a:xfrm>
        </p:spPr>
        <p:txBody>
          <a:bodyPr>
            <a:normAutofit/>
          </a:bodyPr>
          <a:lstStyle/>
          <a:p>
            <a:r>
              <a:rPr lang="en-US" sz="7200" b="1" dirty="0">
                <a:solidFill>
                  <a:srgbClr val="C00000"/>
                </a:solidFill>
              </a:rPr>
              <a:t>Guarantees we would like</a:t>
            </a:r>
          </a:p>
        </p:txBody>
      </p:sp>
      <p:sp>
        <p:nvSpPr>
          <p:cNvPr id="3" name="Content Placeholder 2"/>
          <p:cNvSpPr>
            <a:spLocks noGrp="1"/>
          </p:cNvSpPr>
          <p:nvPr>
            <p:ph idx="1"/>
          </p:nvPr>
        </p:nvSpPr>
        <p:spPr>
          <a:xfrm>
            <a:off x="223935" y="1845733"/>
            <a:ext cx="7399175" cy="4191173"/>
          </a:xfrm>
          <a:solidFill>
            <a:schemeClr val="bg1"/>
          </a:solidFill>
        </p:spPr>
        <p:txBody>
          <a:bodyPr>
            <a:noAutofit/>
          </a:bodyPr>
          <a:lstStyle/>
          <a:p>
            <a:r>
              <a:rPr lang="en-US" sz="2400" b="1" dirty="0">
                <a:solidFill>
                  <a:srgbClr val="FF0000"/>
                </a:solidFill>
              </a:rPr>
              <a:t>If I slather them in </a:t>
            </a:r>
            <a:r>
              <a:rPr lang="en-US" sz="2400" b="1" dirty="0" err="1">
                <a:solidFill>
                  <a:srgbClr val="FF0000"/>
                </a:solidFill>
              </a:rPr>
              <a:t>Purell</a:t>
            </a:r>
            <a:r>
              <a:rPr lang="en-US" sz="2400" b="1" dirty="0">
                <a:solidFill>
                  <a:srgbClr val="FF0000"/>
                </a:solidFill>
              </a:rPr>
              <a:t> they won’t ever get sick…</a:t>
            </a:r>
          </a:p>
          <a:p>
            <a:r>
              <a:rPr lang="en-US" sz="2400" b="1" dirty="0">
                <a:solidFill>
                  <a:srgbClr val="FF0000"/>
                </a:solidFill>
              </a:rPr>
              <a:t>A great Pinterest meme will change my life…</a:t>
            </a:r>
          </a:p>
          <a:p>
            <a:r>
              <a:rPr lang="en-US" sz="2400" b="1" dirty="0">
                <a:solidFill>
                  <a:srgbClr val="FF0000"/>
                </a:solidFill>
              </a:rPr>
              <a:t>     (Sending it to someone will change theirs!)</a:t>
            </a:r>
          </a:p>
          <a:p>
            <a:r>
              <a:rPr lang="en-US" sz="2400" b="1" dirty="0">
                <a:solidFill>
                  <a:srgbClr val="FF0000"/>
                </a:solidFill>
              </a:rPr>
              <a:t>If they carry a toothbrush everywhere, they won’t have cavities…</a:t>
            </a:r>
          </a:p>
          <a:p>
            <a:r>
              <a:rPr lang="en-US" sz="2400" b="1" dirty="0">
                <a:solidFill>
                  <a:srgbClr val="FF0000"/>
                </a:solidFill>
              </a:rPr>
              <a:t>If we always pay our tithing we will never have financial problems…</a:t>
            </a:r>
          </a:p>
          <a:p>
            <a:r>
              <a:rPr lang="en-US" sz="2400" b="1" dirty="0">
                <a:solidFill>
                  <a:srgbClr val="FF0000"/>
                </a:solidFill>
              </a:rPr>
              <a:t>The family that prays together will never lose a kid…</a:t>
            </a:r>
          </a:p>
          <a:p>
            <a:r>
              <a:rPr lang="en-US" sz="2400" b="1" dirty="0">
                <a:solidFill>
                  <a:srgbClr val="FF0000"/>
                </a:solidFill>
              </a:rPr>
              <a:t>If I marry a returned missionary in the temple our marriage will never have spiritual problems…</a:t>
            </a:r>
          </a:p>
          <a:p>
            <a:endParaRPr lang="en-US" sz="2400" b="1" dirty="0">
              <a:solidFill>
                <a:srgbClr val="FF0000"/>
              </a:solidFill>
            </a:endParaRPr>
          </a:p>
        </p:txBody>
      </p:sp>
      <p:pic>
        <p:nvPicPr>
          <p:cNvPr id="1026" name="Picture 2" descr="http://cdn1.hubspot.com/hub/138561/file-299899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7930" y="1614196"/>
            <a:ext cx="4105469" cy="41054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314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wipe(left)">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wipe(left)">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left)">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19D8281-6B2B-4FA3-85F6-2E6F8A698482}"/>
              </a:ext>
            </a:extLst>
          </p:cNvPr>
          <p:cNvSpPr>
            <a:spLocks noGrp="1"/>
          </p:cNvSpPr>
          <p:nvPr>
            <p:ph type="title"/>
          </p:nvPr>
        </p:nvSpPr>
        <p:spPr>
          <a:xfrm>
            <a:off x="186612" y="223936"/>
            <a:ext cx="3390602" cy="1380930"/>
          </a:xfrm>
        </p:spPr>
        <p:txBody>
          <a:bodyPr>
            <a:normAutofit/>
          </a:bodyPr>
          <a:lstStyle/>
          <a:p>
            <a:r>
              <a:rPr lang="en-US" b="1" dirty="0">
                <a:solidFill>
                  <a:srgbClr val="FFFFFF"/>
                </a:solidFill>
              </a:rPr>
              <a:t>The Great Question:</a:t>
            </a:r>
          </a:p>
        </p:txBody>
      </p:sp>
      <p:sp>
        <p:nvSpPr>
          <p:cNvPr id="3" name="Content Placeholder 2">
            <a:extLst>
              <a:ext uri="{FF2B5EF4-FFF2-40B4-BE49-F238E27FC236}">
                <a16:creationId xmlns:a16="http://schemas.microsoft.com/office/drawing/2014/main" id="{F0AA8668-3928-4723-9BC6-EE9BC4FD8CE3}"/>
              </a:ext>
            </a:extLst>
          </p:cNvPr>
          <p:cNvSpPr>
            <a:spLocks noGrp="1"/>
          </p:cNvSpPr>
          <p:nvPr>
            <p:ph idx="1"/>
          </p:nvPr>
        </p:nvSpPr>
        <p:spPr>
          <a:xfrm>
            <a:off x="326571" y="1698171"/>
            <a:ext cx="3461658" cy="4935893"/>
          </a:xfrm>
        </p:spPr>
        <p:txBody>
          <a:bodyPr>
            <a:normAutofit/>
          </a:bodyPr>
          <a:lstStyle/>
          <a:p>
            <a:r>
              <a:rPr lang="en-US" b="1" dirty="0">
                <a:solidFill>
                  <a:srgbClr val="FFFFFF"/>
                </a:solidFill>
              </a:rPr>
              <a:t>Why did God give us the commandments?</a:t>
            </a:r>
          </a:p>
          <a:p>
            <a:r>
              <a:rPr lang="en-US" b="1" dirty="0">
                <a:solidFill>
                  <a:srgbClr val="FFFFFF"/>
                </a:solidFill>
              </a:rPr>
              <a:t>D&amp;C 1:17</a:t>
            </a:r>
          </a:p>
          <a:p>
            <a:r>
              <a:rPr lang="en-US" b="1" dirty="0">
                <a:solidFill>
                  <a:srgbClr val="FFFFFF"/>
                </a:solidFill>
              </a:rPr>
              <a:t>Wherefore, I the Lord, knowing the calamity which should come upon the inhabitants of the earth, called upon my servant Joseph Smith, Jun, and </a:t>
            </a:r>
            <a:r>
              <a:rPr lang="en-US" b="1" dirty="0" err="1">
                <a:solidFill>
                  <a:srgbClr val="FFFFFF"/>
                </a:solidFill>
              </a:rPr>
              <a:t>spake</a:t>
            </a:r>
            <a:r>
              <a:rPr lang="en-US" b="1" dirty="0">
                <a:solidFill>
                  <a:srgbClr val="FFFFFF"/>
                </a:solidFill>
              </a:rPr>
              <a:t> unto from heaven </a:t>
            </a:r>
            <a:r>
              <a:rPr lang="en-US" b="1" i="1" dirty="0">
                <a:solidFill>
                  <a:srgbClr val="FFFFFF"/>
                </a:solidFill>
              </a:rPr>
              <a:t>and gave him commandments….</a:t>
            </a:r>
          </a:p>
          <a:p>
            <a:r>
              <a:rPr lang="en-US" b="1" dirty="0">
                <a:solidFill>
                  <a:srgbClr val="FFFFFF"/>
                </a:solidFill>
              </a:rPr>
              <a:t>One important purpose of the commandments?</a:t>
            </a:r>
          </a:p>
          <a:p>
            <a:r>
              <a:rPr lang="en-US" b="1" dirty="0">
                <a:solidFill>
                  <a:srgbClr val="FFFFFF"/>
                </a:solidFill>
              </a:rPr>
              <a:t>To learn how to love….</a:t>
            </a:r>
          </a:p>
        </p:txBody>
      </p:sp>
      <p:pic>
        <p:nvPicPr>
          <p:cNvPr id="7170" name="Picture 2" descr="Image result for Jesus teaching">
            <a:extLst>
              <a:ext uri="{FF2B5EF4-FFF2-40B4-BE49-F238E27FC236}">
                <a16:creationId xmlns:a16="http://schemas.microsoft.com/office/drawing/2014/main" id="{D797C46B-BDD9-4904-9DB8-A77C32CBDC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677" r="4373" b="-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1869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70">
            <a:extLst>
              <a:ext uri="{FF2B5EF4-FFF2-40B4-BE49-F238E27FC236}">
                <a16:creationId xmlns:a16="http://schemas.microsoft.com/office/drawing/2014/main" id="{990D0034-F768-41E7-85D4-F38C4DE857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6315" cy="6858000"/>
          </a:xfrm>
          <a:prstGeom prst="rect">
            <a:avLst/>
          </a:prstGeom>
          <a:ln>
            <a:noFill/>
          </a:ln>
        </p:spPr>
        <p:style>
          <a:lnRef idx="2">
            <a:schemeClr val="accent6">
              <a:shade val="50000"/>
            </a:schemeClr>
          </a:lnRef>
          <a:fillRef idx="1001">
            <a:schemeClr val="lt1"/>
          </a:fillRef>
          <a:effectRef idx="0">
            <a:schemeClr val="accent6"/>
          </a:effectRef>
          <a:fontRef idx="minor">
            <a:schemeClr val="lt1"/>
          </a:fontRef>
        </p:style>
        <p:txBody>
          <a:bodyPr rtlCol="0" anchor="ctr"/>
          <a:lstStyle/>
          <a:p>
            <a:pPr algn="ctr"/>
            <a:endParaRPr lang="en-US"/>
          </a:p>
        </p:txBody>
      </p:sp>
      <p:sp>
        <p:nvSpPr>
          <p:cNvPr id="8200" name="Rectangle 72">
            <a:extLst>
              <a:ext uri="{FF2B5EF4-FFF2-40B4-BE49-F238E27FC236}">
                <a16:creationId xmlns:a16="http://schemas.microsoft.com/office/drawing/2014/main" id="{C4F7E42D-8B5A-4FC8-81CD-9E60171F7F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62D0750-9693-4FF6-93A2-6C728C1853EB}"/>
              </a:ext>
            </a:extLst>
          </p:cNvPr>
          <p:cNvSpPr>
            <a:spLocks noGrp="1"/>
          </p:cNvSpPr>
          <p:nvPr>
            <p:ph type="title"/>
          </p:nvPr>
        </p:nvSpPr>
        <p:spPr>
          <a:xfrm>
            <a:off x="278612" y="516835"/>
            <a:ext cx="3076984" cy="1773359"/>
          </a:xfrm>
        </p:spPr>
        <p:txBody>
          <a:bodyPr>
            <a:noAutofit/>
          </a:bodyPr>
          <a:lstStyle/>
          <a:p>
            <a:r>
              <a:rPr lang="en-US" sz="4400" b="1" dirty="0">
                <a:solidFill>
                  <a:srgbClr val="FFFFFF"/>
                </a:solidFill>
              </a:rPr>
              <a:t>Our Greatest Challenge?</a:t>
            </a:r>
          </a:p>
        </p:txBody>
      </p:sp>
      <p:sp>
        <p:nvSpPr>
          <p:cNvPr id="3" name="Content Placeholder 2">
            <a:extLst>
              <a:ext uri="{FF2B5EF4-FFF2-40B4-BE49-F238E27FC236}">
                <a16:creationId xmlns:a16="http://schemas.microsoft.com/office/drawing/2014/main" id="{E4106CAC-C51F-488A-9BA5-0025A58A9442}"/>
              </a:ext>
            </a:extLst>
          </p:cNvPr>
          <p:cNvSpPr>
            <a:spLocks noGrp="1"/>
          </p:cNvSpPr>
          <p:nvPr>
            <p:ph idx="1"/>
          </p:nvPr>
        </p:nvSpPr>
        <p:spPr>
          <a:xfrm>
            <a:off x="214604" y="2653800"/>
            <a:ext cx="3545633" cy="3687365"/>
          </a:xfrm>
        </p:spPr>
        <p:txBody>
          <a:bodyPr>
            <a:normAutofit fontScale="92500" lnSpcReduction="10000"/>
          </a:bodyPr>
          <a:lstStyle/>
          <a:p>
            <a:r>
              <a:rPr lang="en-US" sz="2400" b="1" dirty="0">
                <a:solidFill>
                  <a:srgbClr val="FFFFFF"/>
                </a:solidFill>
              </a:rPr>
              <a:t>Luke 6</a:t>
            </a:r>
          </a:p>
          <a:p>
            <a:r>
              <a:rPr lang="en-US" sz="2400" b="1" dirty="0">
                <a:solidFill>
                  <a:srgbClr val="FFFFFF"/>
                </a:solidFill>
              </a:rPr>
              <a:t>For if ye love them which love you, what thank have ye?</a:t>
            </a:r>
          </a:p>
          <a:p>
            <a:r>
              <a:rPr lang="en-US" sz="2400" b="1" dirty="0">
                <a:solidFill>
                  <a:srgbClr val="FFFFFF"/>
                </a:solidFill>
              </a:rPr>
              <a:t>But love ye your enemies, and do good and (be generous), hoping for nothing again; and your reward shall be great…</a:t>
            </a:r>
          </a:p>
          <a:p>
            <a:r>
              <a:rPr lang="en-US" sz="2400" b="1" dirty="0">
                <a:solidFill>
                  <a:srgbClr val="FFFFFF"/>
                </a:solidFill>
              </a:rPr>
              <a:t>For he is kind unto the unthankful and to the evil</a:t>
            </a:r>
          </a:p>
        </p:txBody>
      </p:sp>
      <p:pic>
        <p:nvPicPr>
          <p:cNvPr id="8194" name="Picture 2" descr="Related image">
            <a:extLst>
              <a:ext uri="{FF2B5EF4-FFF2-40B4-BE49-F238E27FC236}">
                <a16:creationId xmlns:a16="http://schemas.microsoft.com/office/drawing/2014/main" id="{A8F18F3B-D8AE-466C-A22A-20BC5D75CED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052" r="-1" b="-1"/>
          <a:stretch/>
        </p:blipFill>
        <p:spPr bwMode="auto">
          <a:xfrm>
            <a:off x="4075043" y="10"/>
            <a:ext cx="8111272" cy="6857990"/>
          </a:xfrm>
          <a:prstGeom prst="rect">
            <a:avLst/>
          </a:prstGeom>
          <a:noFill/>
          <a:extLst>
            <a:ext uri="{909E8E84-426E-40DD-AFC4-6F175D3DCCD1}">
              <a14:hiddenFill xmlns:a14="http://schemas.microsoft.com/office/drawing/2010/main">
                <a:solidFill>
                  <a:srgbClr val="FFFFFF"/>
                </a:solidFill>
              </a14:hiddenFill>
            </a:ext>
          </a:extLst>
        </p:spPr>
      </p:pic>
      <p:sp>
        <p:nvSpPr>
          <p:cNvPr id="8201" name="Rectangle 74">
            <a:extLst>
              <a:ext uri="{FF2B5EF4-FFF2-40B4-BE49-F238E27FC236}">
                <a16:creationId xmlns:a16="http://schemas.microsoft.com/office/drawing/2014/main" id="{8C04651D-B9F4-4935-A02D-364153FBDF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4504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616F-4990-41F5-8D87-AFCE9D61AB00}"/>
              </a:ext>
            </a:extLst>
          </p:cNvPr>
          <p:cNvSpPr>
            <a:spLocks noGrp="1"/>
          </p:cNvSpPr>
          <p:nvPr>
            <p:ph type="title"/>
          </p:nvPr>
        </p:nvSpPr>
        <p:spPr>
          <a:xfrm>
            <a:off x="7197754" y="4212650"/>
            <a:ext cx="4009938" cy="1450757"/>
          </a:xfrm>
        </p:spPr>
        <p:txBody>
          <a:bodyPr>
            <a:normAutofit/>
          </a:bodyPr>
          <a:lstStyle/>
          <a:p>
            <a:r>
              <a:rPr lang="en-US" sz="7200" b="1" dirty="0">
                <a:solidFill>
                  <a:srgbClr val="7030A0"/>
                </a:solidFill>
              </a:rPr>
              <a:t>Grief Cycle</a:t>
            </a:r>
          </a:p>
        </p:txBody>
      </p:sp>
      <p:graphicFrame>
        <p:nvGraphicFramePr>
          <p:cNvPr id="4" name="Content Placeholder 3">
            <a:extLst>
              <a:ext uri="{FF2B5EF4-FFF2-40B4-BE49-F238E27FC236}">
                <a16:creationId xmlns:a16="http://schemas.microsoft.com/office/drawing/2014/main" id="{5D3A0B77-E164-4A14-81D2-D65DF9F3CB45}"/>
              </a:ext>
            </a:extLst>
          </p:cNvPr>
          <p:cNvGraphicFramePr>
            <a:graphicFrameLocks noGrp="1"/>
          </p:cNvGraphicFramePr>
          <p:nvPr>
            <p:ph idx="1"/>
            <p:extLst>
              <p:ext uri="{D42A27DB-BD31-4B8C-83A1-F6EECF244321}">
                <p14:modId xmlns:p14="http://schemas.microsoft.com/office/powerpoint/2010/main" val="2325098365"/>
              </p:ext>
            </p:extLst>
          </p:nvPr>
        </p:nvGraphicFramePr>
        <p:xfrm>
          <a:off x="1082179" y="1065402"/>
          <a:ext cx="5159229" cy="45980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s://lh3.googleusercontent.com/lSu8pxRaCBN6gMjnuluyI_P6_8DupOITiMtIVc2LEZ-r496_K35h8zm6ZZwRh9I6cZSNt-0tjNpSG3P4LTJcfsaKAyE1cVvLxvsVKH9k_wWuq_zGbEod1G2hoRH8A-2nl5_IkdSIL-kWNulGW0bl53UsEHOqGONc25Z6udI-3YB6fSdDpB3dFRc6bOxWIiA-cCM7gGivKxddzAaGiO_E_NXxuHQ-xwk9RVImxAoP53BkOPwy4puHZe5IgKQNO0r_tQPHh--G845uzrx7eqceKP-ZTSjAlm1ndVz_XGZ6YC4Js4U2G2SHlJB8aBeSqJAr1x_6qU-TxbD505JJOpascjj2NOsvctMjVy3tphdx0Dh2gGvgkwL_Rfg9Ml_isGtNRdjORqunmXGIuKdhdgBx2wACsbC7qe-K-DHXPqWBJXimoJznfHpBJuyha0APxtLN0F1f59nKizjFth4v-20W693qytggao7AbVS2OS5AdGQkhWZ2sRkJvRSn1e6uHHuE03kyNBIMz3dFYLPZX_upDCMCUg-_0Llt-SdLCUCjx8QoSQCN_IDXmeC72yv1H9GeIbGtTi0g9W-yKulOKK0S2h6DWH2i89pWPQGVyIHh=w1349-h898-no">
            <a:extLst>
              <a:ext uri="{FF2B5EF4-FFF2-40B4-BE49-F238E27FC236}">
                <a16:creationId xmlns:a16="http://schemas.microsoft.com/office/drawing/2014/main" id="{283EFE5A-EEEB-45CB-8AEC-CA7B637B39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7754" y="293616"/>
            <a:ext cx="4762747" cy="3396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166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3BF12B2-38B3-4CC9-AA47-6C35DC6FA4B4}"/>
                                            </p:graphicEl>
                                          </p:spTgt>
                                        </p:tgtEl>
                                        <p:attrNameLst>
                                          <p:attrName>style.visibility</p:attrName>
                                        </p:attrNameLst>
                                      </p:cBhvr>
                                      <p:to>
                                        <p:strVal val="visible"/>
                                      </p:to>
                                    </p:set>
                                    <p:animEffect transition="in" filter="fade">
                                      <p:cBhvr>
                                        <p:cTn id="7" dur="2000"/>
                                        <p:tgtEl>
                                          <p:spTgt spid="4">
                                            <p:graphicEl>
                                              <a:dgm id="{13BF12B2-38B3-4CC9-AA47-6C35DC6FA4B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9AF018D-F2EE-4B31-837C-D36025AFA1FE}"/>
                                            </p:graphicEl>
                                          </p:spTgt>
                                        </p:tgtEl>
                                        <p:attrNameLst>
                                          <p:attrName>style.visibility</p:attrName>
                                        </p:attrNameLst>
                                      </p:cBhvr>
                                      <p:to>
                                        <p:strVal val="visible"/>
                                      </p:to>
                                    </p:set>
                                    <p:animEffect transition="in" filter="fade">
                                      <p:cBhvr>
                                        <p:cTn id="12" dur="2000"/>
                                        <p:tgtEl>
                                          <p:spTgt spid="4">
                                            <p:graphicEl>
                                              <a:dgm id="{59AF018D-F2EE-4B31-837C-D36025AFA1F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C35A48F8-0229-43AC-9ACE-FF3661B23E6C}"/>
                                            </p:graphicEl>
                                          </p:spTgt>
                                        </p:tgtEl>
                                        <p:attrNameLst>
                                          <p:attrName>style.visibility</p:attrName>
                                        </p:attrNameLst>
                                      </p:cBhvr>
                                      <p:to>
                                        <p:strVal val="visible"/>
                                      </p:to>
                                    </p:set>
                                    <p:animEffect transition="in" filter="fade">
                                      <p:cBhvr>
                                        <p:cTn id="15" dur="2000"/>
                                        <p:tgtEl>
                                          <p:spTgt spid="4">
                                            <p:graphicEl>
                                              <a:dgm id="{C35A48F8-0229-43AC-9ACE-FF3661B23E6C}"/>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94AA23FA-78DD-4174-A7E8-D497FB31D6D1}"/>
                                            </p:graphicEl>
                                          </p:spTgt>
                                        </p:tgtEl>
                                        <p:attrNameLst>
                                          <p:attrName>style.visibility</p:attrName>
                                        </p:attrNameLst>
                                      </p:cBhvr>
                                      <p:to>
                                        <p:strVal val="visible"/>
                                      </p:to>
                                    </p:set>
                                    <p:animEffect transition="in" filter="fade">
                                      <p:cBhvr>
                                        <p:cTn id="18" dur="2000"/>
                                        <p:tgtEl>
                                          <p:spTgt spid="4">
                                            <p:graphicEl>
                                              <a:dgm id="{94AA23FA-78DD-4174-A7E8-D497FB31D6D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c04.deviantart.net/fs70/i/2010/081/2/b/walking_on_the_beach_by_sweetgirl2.jpg"/>
          <p:cNvPicPr>
            <a:picLocks noChangeAspect="1" noChangeArrowheads="1"/>
          </p:cNvPicPr>
          <p:nvPr/>
        </p:nvPicPr>
        <p:blipFill>
          <a:blip r:embed="rId3" cstate="print"/>
          <a:srcRect/>
          <a:stretch>
            <a:fillRect/>
          </a:stretch>
        </p:blipFill>
        <p:spPr bwMode="auto">
          <a:xfrm>
            <a:off x="1524000" y="-1"/>
            <a:ext cx="9144000" cy="12469091"/>
          </a:xfrm>
          <a:prstGeom prst="rect">
            <a:avLst/>
          </a:prstGeom>
          <a:noFill/>
        </p:spPr>
      </p:pic>
      <p:sp>
        <p:nvSpPr>
          <p:cNvPr id="2" name="Content Placeholder 1"/>
          <p:cNvSpPr>
            <a:spLocks noGrp="1"/>
          </p:cNvSpPr>
          <p:nvPr>
            <p:ph idx="1"/>
          </p:nvPr>
        </p:nvSpPr>
        <p:spPr>
          <a:xfrm>
            <a:off x="1752600" y="2636838"/>
            <a:ext cx="4038600" cy="4525963"/>
          </a:xfrm>
        </p:spPr>
        <p:txBody>
          <a:bodyPr/>
          <a:lstStyle/>
          <a:p>
            <a:pPr>
              <a:buNone/>
            </a:pPr>
            <a:r>
              <a:rPr lang="en-US" sz="3200" b="1" i="1" dirty="0">
                <a:solidFill>
                  <a:srgbClr val="002060"/>
                </a:solidFill>
              </a:rPr>
              <a:t>Numbness</a:t>
            </a:r>
          </a:p>
          <a:p>
            <a:pPr>
              <a:buNone/>
            </a:pPr>
            <a:r>
              <a:rPr lang="en-US" sz="3200" b="1" i="1" dirty="0">
                <a:solidFill>
                  <a:srgbClr val="002060"/>
                </a:solidFill>
              </a:rPr>
              <a:t>Emotional Waves</a:t>
            </a:r>
          </a:p>
          <a:p>
            <a:pPr>
              <a:buNone/>
            </a:pPr>
            <a:r>
              <a:rPr lang="en-US" sz="3200" b="1" i="1" dirty="0">
                <a:solidFill>
                  <a:srgbClr val="002060"/>
                </a:solidFill>
              </a:rPr>
              <a:t>Reduced Concentration</a:t>
            </a:r>
          </a:p>
          <a:p>
            <a:pPr>
              <a:buNone/>
            </a:pPr>
            <a:r>
              <a:rPr lang="en-US" sz="3200" b="1" i="1" dirty="0">
                <a:solidFill>
                  <a:srgbClr val="002060"/>
                </a:solidFill>
              </a:rPr>
              <a:t>Sleeping Difficulties</a:t>
            </a:r>
          </a:p>
          <a:p>
            <a:pPr>
              <a:buNone/>
            </a:pPr>
            <a:r>
              <a:rPr lang="en-US" sz="3200" b="1" i="1" dirty="0">
                <a:solidFill>
                  <a:srgbClr val="002060"/>
                </a:solidFill>
              </a:rPr>
              <a:t>Eating Difficulties</a:t>
            </a:r>
          </a:p>
        </p:txBody>
      </p:sp>
      <p:sp>
        <p:nvSpPr>
          <p:cNvPr id="3" name="Title 2"/>
          <p:cNvSpPr>
            <a:spLocks noGrp="1"/>
          </p:cNvSpPr>
          <p:nvPr>
            <p:ph type="title"/>
          </p:nvPr>
        </p:nvSpPr>
        <p:spPr>
          <a:xfrm>
            <a:off x="1981200" y="274638"/>
            <a:ext cx="3962400" cy="1143000"/>
          </a:xfrm>
        </p:spPr>
        <p:txBody>
          <a:bodyPr>
            <a:noAutofit/>
          </a:bodyPr>
          <a:lstStyle/>
          <a:p>
            <a:r>
              <a:rPr lang="en-US" sz="5400" dirty="0">
                <a:solidFill>
                  <a:srgbClr val="002060"/>
                </a:solidFill>
              </a:rPr>
              <a:t>Common responses</a:t>
            </a:r>
          </a:p>
        </p:txBody>
      </p:sp>
    </p:spTree>
    <p:extLst>
      <p:ext uri="{BB962C8B-B14F-4D97-AF65-F5344CB8AC3E}">
        <p14:creationId xmlns:p14="http://schemas.microsoft.com/office/powerpoint/2010/main" val="170710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616F-4990-41F5-8D87-AFCE9D61AB00}"/>
              </a:ext>
            </a:extLst>
          </p:cNvPr>
          <p:cNvSpPr>
            <a:spLocks noGrp="1"/>
          </p:cNvSpPr>
          <p:nvPr>
            <p:ph type="title"/>
          </p:nvPr>
        </p:nvSpPr>
        <p:spPr>
          <a:xfrm>
            <a:off x="7197754" y="4212650"/>
            <a:ext cx="4009938" cy="1450757"/>
          </a:xfrm>
        </p:spPr>
        <p:txBody>
          <a:bodyPr>
            <a:normAutofit/>
          </a:bodyPr>
          <a:lstStyle/>
          <a:p>
            <a:r>
              <a:rPr lang="en-US" sz="7200" b="1" dirty="0">
                <a:solidFill>
                  <a:srgbClr val="7030A0"/>
                </a:solidFill>
              </a:rPr>
              <a:t>Grief Cycle</a:t>
            </a:r>
          </a:p>
        </p:txBody>
      </p:sp>
      <p:graphicFrame>
        <p:nvGraphicFramePr>
          <p:cNvPr id="4" name="Content Placeholder 3">
            <a:extLst>
              <a:ext uri="{FF2B5EF4-FFF2-40B4-BE49-F238E27FC236}">
                <a16:creationId xmlns:a16="http://schemas.microsoft.com/office/drawing/2014/main" id="{5D3A0B77-E164-4A14-81D2-D65DF9F3CB45}"/>
              </a:ext>
            </a:extLst>
          </p:cNvPr>
          <p:cNvGraphicFramePr>
            <a:graphicFrameLocks noGrp="1"/>
          </p:cNvGraphicFramePr>
          <p:nvPr>
            <p:ph idx="1"/>
            <p:extLst>
              <p:ext uri="{D42A27DB-BD31-4B8C-83A1-F6EECF244321}">
                <p14:modId xmlns:p14="http://schemas.microsoft.com/office/powerpoint/2010/main" val="2779948881"/>
              </p:ext>
            </p:extLst>
          </p:nvPr>
        </p:nvGraphicFramePr>
        <p:xfrm>
          <a:off x="-50334" y="202174"/>
          <a:ext cx="7122253" cy="5922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https://lh3.googleusercontent.com/lSu8pxRaCBN6gMjnuluyI_P6_8DupOITiMtIVc2LEZ-r496_K35h8zm6ZZwRh9I6cZSNt-0tjNpSG3P4LTJcfsaKAyE1cVvLxvsVKH9k_wWuq_zGbEod1G2hoRH8A-2nl5_IkdSIL-kWNulGW0bl53UsEHOqGONc25Z6udI-3YB6fSdDpB3dFRc6bOxWIiA-cCM7gGivKxddzAaGiO_E_NXxuHQ-xwk9RVImxAoP53BkOPwy4puHZe5IgKQNO0r_tQPHh--G845uzrx7eqceKP-ZTSjAlm1ndVz_XGZ6YC4Js4U2G2SHlJB8aBeSqJAr1x_6qU-TxbD505JJOpascjj2NOsvctMjVy3tphdx0Dh2gGvgkwL_Rfg9Ml_isGtNRdjORqunmXGIuKdhdgBx2wACsbC7qe-K-DHXPqWBJXimoJznfHpBJuyha0APxtLN0F1f59nKizjFth4v-20W693qytggao7AbVS2OS5AdGQkhWZ2sRkJvRSn1e6uHHuE03kyNBIMz3dFYLPZX_upDCMCUg-_0Llt-SdLCUCjx8QoSQCN_IDXmeC72yv1H9GeIbGtTi0g9W-yKulOKK0S2h6DWH2i89pWPQGVyIHh=w1349-h898-no">
            <a:extLst>
              <a:ext uri="{FF2B5EF4-FFF2-40B4-BE49-F238E27FC236}">
                <a16:creationId xmlns:a16="http://schemas.microsoft.com/office/drawing/2014/main" id="{283EFE5A-EEEB-45CB-8AEC-CA7B637B39F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3260" y="293615"/>
            <a:ext cx="5157241" cy="367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49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3BF12B2-38B3-4CC9-AA47-6C35DC6FA4B4}"/>
                                            </p:graphicEl>
                                          </p:spTgt>
                                        </p:tgtEl>
                                        <p:attrNameLst>
                                          <p:attrName>style.visibility</p:attrName>
                                        </p:attrNameLst>
                                      </p:cBhvr>
                                      <p:to>
                                        <p:strVal val="visible"/>
                                      </p:to>
                                    </p:set>
                                    <p:animEffect transition="in" filter="fade">
                                      <p:cBhvr>
                                        <p:cTn id="7" dur="2000"/>
                                        <p:tgtEl>
                                          <p:spTgt spid="4">
                                            <p:graphicEl>
                                              <a:dgm id="{13BF12B2-38B3-4CC9-AA47-6C35DC6FA4B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9AF018D-F2EE-4B31-837C-D36025AFA1FE}"/>
                                            </p:graphicEl>
                                          </p:spTgt>
                                        </p:tgtEl>
                                        <p:attrNameLst>
                                          <p:attrName>style.visibility</p:attrName>
                                        </p:attrNameLst>
                                      </p:cBhvr>
                                      <p:to>
                                        <p:strVal val="visible"/>
                                      </p:to>
                                    </p:set>
                                    <p:animEffect transition="in" filter="fade">
                                      <p:cBhvr>
                                        <p:cTn id="12" dur="2000"/>
                                        <p:tgtEl>
                                          <p:spTgt spid="4">
                                            <p:graphicEl>
                                              <a:dgm id="{59AF018D-F2EE-4B31-837C-D36025AFA1F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C35A48F8-0229-43AC-9ACE-FF3661B23E6C}"/>
                                            </p:graphicEl>
                                          </p:spTgt>
                                        </p:tgtEl>
                                        <p:attrNameLst>
                                          <p:attrName>style.visibility</p:attrName>
                                        </p:attrNameLst>
                                      </p:cBhvr>
                                      <p:to>
                                        <p:strVal val="visible"/>
                                      </p:to>
                                    </p:set>
                                    <p:animEffect transition="in" filter="fade">
                                      <p:cBhvr>
                                        <p:cTn id="15" dur="2000"/>
                                        <p:tgtEl>
                                          <p:spTgt spid="4">
                                            <p:graphicEl>
                                              <a:dgm id="{C35A48F8-0229-43AC-9ACE-FF3661B23E6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94AA23FA-78DD-4174-A7E8-D497FB31D6D1}"/>
                                            </p:graphicEl>
                                          </p:spTgt>
                                        </p:tgtEl>
                                        <p:attrNameLst>
                                          <p:attrName>style.visibility</p:attrName>
                                        </p:attrNameLst>
                                      </p:cBhvr>
                                      <p:to>
                                        <p:strVal val="visible"/>
                                      </p:to>
                                    </p:set>
                                    <p:animEffect transition="in" filter="fade">
                                      <p:cBhvr>
                                        <p:cTn id="20" dur="2000"/>
                                        <p:tgtEl>
                                          <p:spTgt spid="4">
                                            <p:graphicEl>
                                              <a:dgm id="{94AA23FA-78DD-4174-A7E8-D497FB31D6D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D1C848AA-BBDC-4675-AB38-1AF6AE3F969B}"/>
                                            </p:graphicEl>
                                          </p:spTgt>
                                        </p:tgtEl>
                                        <p:attrNameLst>
                                          <p:attrName>style.visibility</p:attrName>
                                        </p:attrNameLst>
                                      </p:cBhvr>
                                      <p:to>
                                        <p:strVal val="visible"/>
                                      </p:to>
                                    </p:set>
                                    <p:animEffect transition="in" filter="fade">
                                      <p:cBhvr>
                                        <p:cTn id="23" dur="2000"/>
                                        <p:tgtEl>
                                          <p:spTgt spid="4">
                                            <p:graphicEl>
                                              <a:dgm id="{D1C848AA-BBDC-4675-AB38-1AF6AE3F969B}"/>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791EE9CC-BC20-40ED-A7A5-AC0113875A12}"/>
                                            </p:graphicEl>
                                          </p:spTgt>
                                        </p:tgtEl>
                                        <p:attrNameLst>
                                          <p:attrName>style.visibility</p:attrName>
                                        </p:attrNameLst>
                                      </p:cBhvr>
                                      <p:to>
                                        <p:strVal val="visible"/>
                                      </p:to>
                                    </p:set>
                                    <p:animEffect transition="in" filter="fade">
                                      <p:cBhvr>
                                        <p:cTn id="26" dur="2000"/>
                                        <p:tgtEl>
                                          <p:spTgt spid="4">
                                            <p:graphicEl>
                                              <a:dgm id="{791EE9CC-BC20-40ED-A7A5-AC0113875A1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Rectangle 72">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9DF6B4-CCAF-4A4E-B195-06B03C4C99B6}"/>
              </a:ext>
            </a:extLst>
          </p:cNvPr>
          <p:cNvSpPr>
            <a:spLocks noGrp="1"/>
          </p:cNvSpPr>
          <p:nvPr>
            <p:ph type="title"/>
          </p:nvPr>
        </p:nvSpPr>
        <p:spPr>
          <a:xfrm>
            <a:off x="5181601" y="523684"/>
            <a:ext cx="6864990" cy="1562019"/>
          </a:xfrm>
        </p:spPr>
        <p:txBody>
          <a:bodyPr>
            <a:normAutofit/>
          </a:bodyPr>
          <a:lstStyle/>
          <a:p>
            <a:r>
              <a:rPr lang="en-US" b="1" dirty="0">
                <a:solidFill>
                  <a:srgbClr val="C00000"/>
                </a:solidFill>
              </a:rPr>
              <a:t>Our Story is Painfully Altered</a:t>
            </a:r>
          </a:p>
        </p:txBody>
      </p:sp>
      <p:pic>
        <p:nvPicPr>
          <p:cNvPr id="2050" name="Picture 2" descr="Related image">
            <a:extLst>
              <a:ext uri="{FF2B5EF4-FFF2-40B4-BE49-F238E27FC236}">
                <a16:creationId xmlns:a16="http://schemas.microsoft.com/office/drawing/2014/main" id="{D29CE0D5-4825-4C9E-8C31-3F904D4BDF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926" r="29427" b="2"/>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C6441A-34C8-44AF-BAD0-DFE9606EBE23}"/>
              </a:ext>
            </a:extLst>
          </p:cNvPr>
          <p:cNvSpPr>
            <a:spLocks noGrp="1"/>
          </p:cNvSpPr>
          <p:nvPr>
            <p:ph idx="1"/>
          </p:nvPr>
        </p:nvSpPr>
        <p:spPr>
          <a:xfrm>
            <a:off x="5181600" y="2198914"/>
            <a:ext cx="6733591" cy="4397826"/>
          </a:xfrm>
        </p:spPr>
        <p:txBody>
          <a:bodyPr>
            <a:normAutofit fontScale="92500" lnSpcReduction="10000"/>
          </a:bodyPr>
          <a:lstStyle/>
          <a:p>
            <a:r>
              <a:rPr lang="en-US" sz="2400" b="1" dirty="0">
                <a:solidFill>
                  <a:srgbClr val="C00000"/>
                </a:solidFill>
              </a:rPr>
              <a:t>I thought people wouldn’t hurt me—and they did. The world is less safe.</a:t>
            </a:r>
          </a:p>
          <a:p>
            <a:r>
              <a:rPr lang="en-US" sz="2400" b="1" dirty="0">
                <a:solidFill>
                  <a:srgbClr val="C00000"/>
                </a:solidFill>
              </a:rPr>
              <a:t>I was married—now I’m single. My dream is gone.</a:t>
            </a:r>
          </a:p>
          <a:p>
            <a:r>
              <a:rPr lang="en-US" sz="2400" b="1" dirty="0">
                <a:solidFill>
                  <a:srgbClr val="C00000"/>
                </a:solidFill>
              </a:rPr>
              <a:t>Mom was always there—now she’s not.</a:t>
            </a:r>
          </a:p>
          <a:p>
            <a:r>
              <a:rPr lang="en-US" sz="2400" b="1" dirty="0">
                <a:solidFill>
                  <a:srgbClr val="C00000"/>
                </a:solidFill>
              </a:rPr>
              <a:t>I’ve been healthy—now I’m ill.</a:t>
            </a:r>
          </a:p>
          <a:p>
            <a:r>
              <a:rPr lang="en-US" sz="2400" b="1" dirty="0">
                <a:solidFill>
                  <a:srgbClr val="C00000"/>
                </a:solidFill>
              </a:rPr>
              <a:t>I pictured having a perfect Mormon family—now he doesn’t believe. This is not what I agreed to.</a:t>
            </a:r>
          </a:p>
          <a:p>
            <a:r>
              <a:rPr lang="en-US" sz="2400" b="1" dirty="0">
                <a:solidFill>
                  <a:srgbClr val="C00000"/>
                </a:solidFill>
              </a:rPr>
              <a:t>I’ve always done everything right—and he’s looking at porn? Am I doing something wrong here?</a:t>
            </a:r>
          </a:p>
          <a:p>
            <a:r>
              <a:rPr lang="en-US" sz="2400" b="1" dirty="0">
                <a:solidFill>
                  <a:srgbClr val="C00000"/>
                </a:solidFill>
              </a:rPr>
              <a:t>I thought my kids were great—now she is 13!</a:t>
            </a:r>
          </a:p>
          <a:p>
            <a:r>
              <a:rPr lang="en-US" sz="2400" b="1" dirty="0">
                <a:solidFill>
                  <a:srgbClr val="C00000"/>
                </a:solidFill>
              </a:rPr>
              <a:t>I know everybody here—now we have to move.</a:t>
            </a:r>
          </a:p>
        </p:txBody>
      </p:sp>
    </p:spTree>
    <p:extLst>
      <p:ext uri="{BB962C8B-B14F-4D97-AF65-F5344CB8AC3E}">
        <p14:creationId xmlns:p14="http://schemas.microsoft.com/office/powerpoint/2010/main" val="3082181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left)">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left)">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616F-4990-41F5-8D87-AFCE9D61AB00}"/>
              </a:ext>
            </a:extLst>
          </p:cNvPr>
          <p:cNvSpPr>
            <a:spLocks noGrp="1"/>
          </p:cNvSpPr>
          <p:nvPr>
            <p:ph type="title"/>
          </p:nvPr>
        </p:nvSpPr>
        <p:spPr>
          <a:xfrm>
            <a:off x="7197754" y="4212650"/>
            <a:ext cx="4009938" cy="1450757"/>
          </a:xfrm>
        </p:spPr>
        <p:txBody>
          <a:bodyPr>
            <a:normAutofit/>
          </a:bodyPr>
          <a:lstStyle/>
          <a:p>
            <a:r>
              <a:rPr lang="en-US" sz="7200" b="1" dirty="0">
                <a:solidFill>
                  <a:srgbClr val="7030A0"/>
                </a:solidFill>
              </a:rPr>
              <a:t>Grief Cycle</a:t>
            </a:r>
          </a:p>
        </p:txBody>
      </p:sp>
      <p:graphicFrame>
        <p:nvGraphicFramePr>
          <p:cNvPr id="4" name="Content Placeholder 3">
            <a:extLst>
              <a:ext uri="{FF2B5EF4-FFF2-40B4-BE49-F238E27FC236}">
                <a16:creationId xmlns:a16="http://schemas.microsoft.com/office/drawing/2014/main" id="{5D3A0B77-E164-4A14-81D2-D65DF9F3CB45}"/>
              </a:ext>
            </a:extLst>
          </p:cNvPr>
          <p:cNvGraphicFramePr>
            <a:graphicFrameLocks noGrp="1"/>
          </p:cNvGraphicFramePr>
          <p:nvPr>
            <p:ph idx="1"/>
            <p:extLst>
              <p:ext uri="{D42A27DB-BD31-4B8C-83A1-F6EECF244321}">
                <p14:modId xmlns:p14="http://schemas.microsoft.com/office/powerpoint/2010/main" val="1469952784"/>
              </p:ext>
            </p:extLst>
          </p:nvPr>
        </p:nvGraphicFramePr>
        <p:xfrm>
          <a:off x="-50334" y="202174"/>
          <a:ext cx="7122253" cy="5922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elated image">
            <a:extLst>
              <a:ext uri="{FF2B5EF4-FFF2-40B4-BE49-F238E27FC236}">
                <a16:creationId xmlns:a16="http://schemas.microsoft.com/office/drawing/2014/main" id="{21C0C306-14AB-4442-AF6E-BF3A2E89BB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7028" y="809449"/>
            <a:ext cx="4668735" cy="383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300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3BF12B2-38B3-4CC9-AA47-6C35DC6FA4B4}"/>
                                            </p:graphicEl>
                                          </p:spTgt>
                                        </p:tgtEl>
                                        <p:attrNameLst>
                                          <p:attrName>style.visibility</p:attrName>
                                        </p:attrNameLst>
                                      </p:cBhvr>
                                      <p:to>
                                        <p:strVal val="visible"/>
                                      </p:to>
                                    </p:set>
                                    <p:animEffect transition="in" filter="fade">
                                      <p:cBhvr>
                                        <p:cTn id="7" dur="2000"/>
                                        <p:tgtEl>
                                          <p:spTgt spid="4">
                                            <p:graphicEl>
                                              <a:dgm id="{13BF12B2-38B3-4CC9-AA47-6C35DC6FA4B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9AF018D-F2EE-4B31-837C-D36025AFA1FE}"/>
                                            </p:graphicEl>
                                          </p:spTgt>
                                        </p:tgtEl>
                                        <p:attrNameLst>
                                          <p:attrName>style.visibility</p:attrName>
                                        </p:attrNameLst>
                                      </p:cBhvr>
                                      <p:to>
                                        <p:strVal val="visible"/>
                                      </p:to>
                                    </p:set>
                                    <p:animEffect transition="in" filter="fade">
                                      <p:cBhvr>
                                        <p:cTn id="12" dur="2000"/>
                                        <p:tgtEl>
                                          <p:spTgt spid="4">
                                            <p:graphicEl>
                                              <a:dgm id="{59AF018D-F2EE-4B31-837C-D36025AFA1F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C35A48F8-0229-43AC-9ACE-FF3661B23E6C}"/>
                                            </p:graphicEl>
                                          </p:spTgt>
                                        </p:tgtEl>
                                        <p:attrNameLst>
                                          <p:attrName>style.visibility</p:attrName>
                                        </p:attrNameLst>
                                      </p:cBhvr>
                                      <p:to>
                                        <p:strVal val="visible"/>
                                      </p:to>
                                    </p:set>
                                    <p:animEffect transition="in" filter="fade">
                                      <p:cBhvr>
                                        <p:cTn id="15" dur="2000"/>
                                        <p:tgtEl>
                                          <p:spTgt spid="4">
                                            <p:graphicEl>
                                              <a:dgm id="{C35A48F8-0229-43AC-9ACE-FF3661B23E6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94AA23FA-78DD-4174-A7E8-D497FB31D6D1}"/>
                                            </p:graphicEl>
                                          </p:spTgt>
                                        </p:tgtEl>
                                        <p:attrNameLst>
                                          <p:attrName>style.visibility</p:attrName>
                                        </p:attrNameLst>
                                      </p:cBhvr>
                                      <p:to>
                                        <p:strVal val="visible"/>
                                      </p:to>
                                    </p:set>
                                    <p:animEffect transition="in" filter="fade">
                                      <p:cBhvr>
                                        <p:cTn id="20" dur="2000"/>
                                        <p:tgtEl>
                                          <p:spTgt spid="4">
                                            <p:graphicEl>
                                              <a:dgm id="{94AA23FA-78DD-4174-A7E8-D497FB31D6D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D1C848AA-BBDC-4675-AB38-1AF6AE3F969B}"/>
                                            </p:graphicEl>
                                          </p:spTgt>
                                        </p:tgtEl>
                                        <p:attrNameLst>
                                          <p:attrName>style.visibility</p:attrName>
                                        </p:attrNameLst>
                                      </p:cBhvr>
                                      <p:to>
                                        <p:strVal val="visible"/>
                                      </p:to>
                                    </p:set>
                                    <p:animEffect transition="in" filter="fade">
                                      <p:cBhvr>
                                        <p:cTn id="23" dur="2000"/>
                                        <p:tgtEl>
                                          <p:spTgt spid="4">
                                            <p:graphicEl>
                                              <a:dgm id="{D1C848AA-BBDC-4675-AB38-1AF6AE3F969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791EE9CC-BC20-40ED-A7A5-AC0113875A12}"/>
                                            </p:graphicEl>
                                          </p:spTgt>
                                        </p:tgtEl>
                                        <p:attrNameLst>
                                          <p:attrName>style.visibility</p:attrName>
                                        </p:attrNameLst>
                                      </p:cBhvr>
                                      <p:to>
                                        <p:strVal val="visible"/>
                                      </p:to>
                                    </p:set>
                                    <p:animEffect transition="in" filter="fade">
                                      <p:cBhvr>
                                        <p:cTn id="28" dur="2000"/>
                                        <p:tgtEl>
                                          <p:spTgt spid="4">
                                            <p:graphicEl>
                                              <a:dgm id="{791EE9CC-BC20-40ED-A7A5-AC0113875A12}"/>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8A709E7C-C455-43A0-876B-F7497EDBE7FE}"/>
                                            </p:graphicEl>
                                          </p:spTgt>
                                        </p:tgtEl>
                                        <p:attrNameLst>
                                          <p:attrName>style.visibility</p:attrName>
                                        </p:attrNameLst>
                                      </p:cBhvr>
                                      <p:to>
                                        <p:strVal val="visible"/>
                                      </p:to>
                                    </p:set>
                                    <p:animEffect transition="in" filter="fade">
                                      <p:cBhvr>
                                        <p:cTn id="31" dur="2000"/>
                                        <p:tgtEl>
                                          <p:spTgt spid="4">
                                            <p:graphicEl>
                                              <a:dgm id="{8A709E7C-C455-43A0-876B-F7497EDBE7FE}"/>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1EFCEB86-EB59-4EC9-B239-456EDA686D86}"/>
                                            </p:graphicEl>
                                          </p:spTgt>
                                        </p:tgtEl>
                                        <p:attrNameLst>
                                          <p:attrName>style.visibility</p:attrName>
                                        </p:attrNameLst>
                                      </p:cBhvr>
                                      <p:to>
                                        <p:strVal val="visible"/>
                                      </p:to>
                                    </p:set>
                                    <p:animEffect transition="in" filter="fade">
                                      <p:cBhvr>
                                        <p:cTn id="34" dur="2000"/>
                                        <p:tgtEl>
                                          <p:spTgt spid="4">
                                            <p:graphicEl>
                                              <a:dgm id="{1EFCEB86-EB59-4EC9-B239-456EDA686D8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05A9B-AFBA-A34F-A1B1-312B055BC6CB}"/>
              </a:ext>
            </a:extLst>
          </p:cNvPr>
          <p:cNvSpPr>
            <a:spLocks noGrp="1"/>
          </p:cNvSpPr>
          <p:nvPr>
            <p:ph type="title"/>
          </p:nvPr>
        </p:nvSpPr>
        <p:spPr/>
        <p:txBody>
          <a:bodyPr>
            <a:normAutofit/>
          </a:bodyPr>
          <a:lstStyle/>
          <a:p>
            <a:r>
              <a:rPr lang="en-US" sz="6000" b="1" dirty="0"/>
              <a:t>Joseph F. Smith</a:t>
            </a:r>
          </a:p>
        </p:txBody>
      </p:sp>
      <p:sp>
        <p:nvSpPr>
          <p:cNvPr id="3" name="Content Placeholder 2">
            <a:extLst>
              <a:ext uri="{FF2B5EF4-FFF2-40B4-BE49-F238E27FC236}">
                <a16:creationId xmlns:a16="http://schemas.microsoft.com/office/drawing/2014/main" id="{C5B55437-D1A6-7F4B-917E-BE3966983170}"/>
              </a:ext>
            </a:extLst>
          </p:cNvPr>
          <p:cNvSpPr>
            <a:spLocks noGrp="1"/>
          </p:cNvSpPr>
          <p:nvPr>
            <p:ph idx="1"/>
          </p:nvPr>
        </p:nvSpPr>
        <p:spPr>
          <a:xfrm>
            <a:off x="1097280" y="1845733"/>
            <a:ext cx="5200650" cy="4292599"/>
          </a:xfrm>
        </p:spPr>
        <p:txBody>
          <a:bodyPr>
            <a:noAutofit/>
          </a:bodyPr>
          <a:lstStyle/>
          <a:p>
            <a:r>
              <a:rPr lang="en-US" b="1" dirty="0">
                <a:solidFill>
                  <a:schemeClr val="tx2">
                    <a:lumMod val="75000"/>
                  </a:schemeClr>
                </a:solidFill>
              </a:rPr>
              <a:t>Jesus had not finished his work when his body was slain, neither did he finish it after his resurrection from the dead, although he had accomplished the purpose for which he then came to the earth, he had not fulfilled all his work. </a:t>
            </a:r>
          </a:p>
          <a:p>
            <a:r>
              <a:rPr lang="en-US" b="1" dirty="0">
                <a:solidFill>
                  <a:schemeClr val="tx2">
                    <a:lumMod val="75000"/>
                  </a:schemeClr>
                </a:solidFill>
              </a:rPr>
              <a:t>And when will he? Not until he has redeemed and saved every son and daughter of our father Adam that has or ever will be born upon this earth to the end of time, except the sons of perdition.”</a:t>
            </a:r>
          </a:p>
          <a:p>
            <a:r>
              <a:rPr lang="en-US" b="1" dirty="0">
                <a:solidFill>
                  <a:schemeClr val="tx2">
                    <a:lumMod val="75000"/>
                  </a:schemeClr>
                </a:solidFill>
              </a:rPr>
              <a:t>Discourses, G.D.Watt, 1851-1886</a:t>
            </a:r>
          </a:p>
        </p:txBody>
      </p:sp>
      <p:pic>
        <p:nvPicPr>
          <p:cNvPr id="6" name="Picture 6">
            <a:extLst>
              <a:ext uri="{FF2B5EF4-FFF2-40B4-BE49-F238E27FC236}">
                <a16:creationId xmlns:a16="http://schemas.microsoft.com/office/drawing/2014/main" id="{AA21DF37-601B-AC46-B4D5-CB9FB6BC1EBD}"/>
              </a:ext>
            </a:extLst>
          </p:cNvPr>
          <p:cNvPicPr>
            <a:picLocks noChangeAspect="1"/>
          </p:cNvPicPr>
          <p:nvPr/>
        </p:nvPicPr>
        <p:blipFill>
          <a:blip r:embed="rId2"/>
          <a:stretch>
            <a:fillRect/>
          </a:stretch>
        </p:blipFill>
        <p:spPr>
          <a:xfrm>
            <a:off x="6537478" y="1737360"/>
            <a:ext cx="5200650" cy="3901440"/>
          </a:xfrm>
          <a:prstGeom prst="rect">
            <a:avLst/>
          </a:prstGeom>
        </p:spPr>
      </p:pic>
    </p:spTree>
    <p:extLst>
      <p:ext uri="{BB962C8B-B14F-4D97-AF65-F5344CB8AC3E}">
        <p14:creationId xmlns:p14="http://schemas.microsoft.com/office/powerpoint/2010/main" val="2542563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11973C2-EB8B-452A-A698-4A252FD3A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0162E77-11AD-44A7-84EC-40C59EEFBD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66EB1F-83B6-4042-A075-D73794752150}"/>
              </a:ext>
            </a:extLst>
          </p:cNvPr>
          <p:cNvSpPr>
            <a:spLocks noGrp="1"/>
          </p:cNvSpPr>
          <p:nvPr>
            <p:ph type="title"/>
          </p:nvPr>
        </p:nvSpPr>
        <p:spPr>
          <a:xfrm>
            <a:off x="5181601" y="634946"/>
            <a:ext cx="6368142" cy="1450757"/>
          </a:xfrm>
        </p:spPr>
        <p:txBody>
          <a:bodyPr>
            <a:normAutofit/>
          </a:bodyPr>
          <a:lstStyle/>
          <a:p>
            <a:r>
              <a:rPr lang="en-US" dirty="0"/>
              <a:t>The Story Begins to change</a:t>
            </a:r>
          </a:p>
        </p:txBody>
      </p:sp>
      <p:pic>
        <p:nvPicPr>
          <p:cNvPr id="4" name="Picture 2" descr="Related image">
            <a:extLst>
              <a:ext uri="{FF2B5EF4-FFF2-40B4-BE49-F238E27FC236}">
                <a16:creationId xmlns:a16="http://schemas.microsoft.com/office/drawing/2014/main" id="{A41B3864-0994-4A9B-97C8-09ABA3B75C9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560" r="28719" b="1"/>
          <a:stretch/>
        </p:blipFill>
        <p:spPr bwMode="auto">
          <a:xfrm>
            <a:off x="20" y="-12128"/>
            <a:ext cx="4654276" cy="687012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5AB158E9-1B40-4CD6-95F0-95CA11DF7B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87617" y="2085703"/>
            <a:ext cx="6170686"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D0A9205-4615-4594-9CC6-BBAD9387062F}"/>
              </a:ext>
            </a:extLst>
          </p:cNvPr>
          <p:cNvSpPr>
            <a:spLocks noGrp="1"/>
          </p:cNvSpPr>
          <p:nvPr>
            <p:ph idx="1"/>
          </p:nvPr>
        </p:nvSpPr>
        <p:spPr>
          <a:xfrm>
            <a:off x="5181601" y="2198913"/>
            <a:ext cx="6368142" cy="4135399"/>
          </a:xfrm>
        </p:spPr>
        <p:txBody>
          <a:bodyPr>
            <a:normAutofit/>
          </a:bodyPr>
          <a:lstStyle/>
          <a:p>
            <a:r>
              <a:rPr lang="en-US" sz="2400" b="1" dirty="0"/>
              <a:t>When I was first divorced, I felt alone. But I’m grateful for the sweet friends who have reached out to me. It slowly gets better.</a:t>
            </a:r>
          </a:p>
          <a:p>
            <a:r>
              <a:rPr lang="en-US" sz="2400" b="1" dirty="0"/>
              <a:t>I’m grateful for a Savior who wept with me in hard times. I’m feeling him more these days.</a:t>
            </a:r>
          </a:p>
          <a:p>
            <a:r>
              <a:rPr lang="en-US" sz="2400" b="1" dirty="0"/>
              <a:t>Even though Mom is gone, I’ll always be grateful for the legacy she left. Looking through old pictures I’m remembering a lot.</a:t>
            </a:r>
          </a:p>
          <a:p>
            <a:r>
              <a:rPr lang="en-US" sz="2400" b="1" dirty="0"/>
              <a:t>I’m grateful that the last few months have been easier with more good days.</a:t>
            </a:r>
          </a:p>
          <a:p>
            <a:endParaRPr lang="en-US" sz="2400" b="1" dirty="0"/>
          </a:p>
        </p:txBody>
      </p:sp>
    </p:spTree>
    <p:extLst>
      <p:ext uri="{BB962C8B-B14F-4D97-AF65-F5344CB8AC3E}">
        <p14:creationId xmlns:p14="http://schemas.microsoft.com/office/powerpoint/2010/main" val="129029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nasa.gov/images/content/582749main_sunrise_from_iss-4x3_946-710.jpg"/>
          <p:cNvPicPr>
            <a:picLocks noChangeAspect="1" noChangeArrowheads="1"/>
          </p:cNvPicPr>
          <p:nvPr/>
        </p:nvPicPr>
        <p:blipFill>
          <a:blip r:embed="rId3" cstate="print"/>
          <a:srcRect/>
          <a:stretch>
            <a:fillRect/>
          </a:stretch>
        </p:blipFill>
        <p:spPr bwMode="auto">
          <a:xfrm>
            <a:off x="0" y="-609600"/>
            <a:ext cx="12192000" cy="7467600"/>
          </a:xfrm>
          <a:prstGeom prst="rect">
            <a:avLst/>
          </a:prstGeom>
          <a:noFill/>
        </p:spPr>
      </p:pic>
      <p:sp>
        <p:nvSpPr>
          <p:cNvPr id="2" name="Content Placeholder 1"/>
          <p:cNvSpPr>
            <a:spLocks noGrp="1"/>
          </p:cNvSpPr>
          <p:nvPr>
            <p:ph idx="1"/>
          </p:nvPr>
        </p:nvSpPr>
        <p:spPr>
          <a:xfrm>
            <a:off x="244443" y="3757188"/>
            <a:ext cx="11552221" cy="3253212"/>
          </a:xfrm>
        </p:spPr>
        <p:txBody>
          <a:bodyPr>
            <a:normAutofit/>
          </a:bodyPr>
          <a:lstStyle/>
          <a:p>
            <a:pPr>
              <a:buNone/>
            </a:pPr>
            <a:r>
              <a:rPr lang="en-US" b="1" dirty="0">
                <a:solidFill>
                  <a:schemeClr val="bg1"/>
                </a:solidFill>
                <a:effectLst>
                  <a:outerShdw blurRad="38100" dist="38100" dir="2700000" algn="tl">
                    <a:srgbClr val="000000">
                      <a:alpha val="43137"/>
                    </a:srgbClr>
                  </a:outerShdw>
                </a:effectLst>
              </a:rPr>
              <a:t>You can't see anything properly while your eyes are blurred with tears. You can't, in most things, get what you want if you want it too desperately: anyway, you can't get the best out of it. 'Now! Let's have a real good talk' reduces everyone to silence. </a:t>
            </a:r>
          </a:p>
          <a:p>
            <a:pPr>
              <a:buNone/>
            </a:pPr>
            <a:r>
              <a:rPr lang="en-US" b="1" dirty="0">
                <a:solidFill>
                  <a:schemeClr val="bg1"/>
                </a:solidFill>
                <a:effectLst>
                  <a:outerShdw blurRad="38100" dist="38100" dir="2700000" algn="tl">
                    <a:srgbClr val="000000">
                      <a:alpha val="43137"/>
                    </a:srgbClr>
                  </a:outerShdw>
                </a:effectLst>
              </a:rPr>
              <a:t>I have gradually come to feel that the door is no longer shut and bolted. Was it my own frantic need that slammed it in my face? The time when there is nothing at all in your soul except a cry for help may be just the time when God can't give it: </a:t>
            </a:r>
          </a:p>
          <a:p>
            <a:pPr>
              <a:buNone/>
            </a:pPr>
            <a:r>
              <a:rPr lang="en-US" b="1" dirty="0">
                <a:solidFill>
                  <a:schemeClr val="bg1"/>
                </a:solidFill>
                <a:effectLst>
                  <a:outerShdw blurRad="38100" dist="38100" dir="2700000" algn="tl">
                    <a:srgbClr val="000000">
                      <a:alpha val="43137"/>
                    </a:srgbClr>
                  </a:outerShdw>
                </a:effectLst>
              </a:rPr>
              <a:t>you are like the drowning man who can't be helped because he clutches and grabs. Perhaps your own reiterated cries deafen you to the voice you hoped to hear….</a:t>
            </a:r>
          </a:p>
        </p:txBody>
      </p:sp>
      <p:sp>
        <p:nvSpPr>
          <p:cNvPr id="3" name="Title 2"/>
          <p:cNvSpPr>
            <a:spLocks noGrp="1"/>
          </p:cNvSpPr>
          <p:nvPr>
            <p:ph type="title"/>
          </p:nvPr>
        </p:nvSpPr>
        <p:spPr/>
        <p:txBody>
          <a:bodyPr>
            <a:normAutofit/>
          </a:bodyPr>
          <a:lstStyle/>
          <a:p>
            <a:r>
              <a:rPr lang="en-US" sz="6600" dirty="0">
                <a:solidFill>
                  <a:schemeClr val="bg1"/>
                </a:solidFill>
              </a:rPr>
              <a:t>CS Lewis….</a:t>
            </a:r>
          </a:p>
        </p:txBody>
      </p:sp>
    </p:spTree>
    <p:extLst>
      <p:ext uri="{BB962C8B-B14F-4D97-AF65-F5344CB8AC3E}">
        <p14:creationId xmlns:p14="http://schemas.microsoft.com/office/powerpoint/2010/main" val="234074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3616F-4990-41F5-8D87-AFCE9D61AB00}"/>
              </a:ext>
            </a:extLst>
          </p:cNvPr>
          <p:cNvSpPr>
            <a:spLocks noGrp="1"/>
          </p:cNvSpPr>
          <p:nvPr>
            <p:ph type="title"/>
          </p:nvPr>
        </p:nvSpPr>
        <p:spPr>
          <a:xfrm>
            <a:off x="7197754" y="4212650"/>
            <a:ext cx="4009938" cy="1450757"/>
          </a:xfrm>
        </p:spPr>
        <p:txBody>
          <a:bodyPr>
            <a:normAutofit/>
          </a:bodyPr>
          <a:lstStyle/>
          <a:p>
            <a:r>
              <a:rPr lang="en-US" sz="7200" b="1" dirty="0">
                <a:solidFill>
                  <a:srgbClr val="7030A0"/>
                </a:solidFill>
              </a:rPr>
              <a:t>Grief Cycle</a:t>
            </a:r>
          </a:p>
        </p:txBody>
      </p:sp>
      <p:graphicFrame>
        <p:nvGraphicFramePr>
          <p:cNvPr id="4" name="Content Placeholder 3">
            <a:extLst>
              <a:ext uri="{FF2B5EF4-FFF2-40B4-BE49-F238E27FC236}">
                <a16:creationId xmlns:a16="http://schemas.microsoft.com/office/drawing/2014/main" id="{5D3A0B77-E164-4A14-81D2-D65DF9F3CB45}"/>
              </a:ext>
            </a:extLst>
          </p:cNvPr>
          <p:cNvGraphicFramePr>
            <a:graphicFrameLocks noGrp="1"/>
          </p:cNvGraphicFramePr>
          <p:nvPr>
            <p:ph idx="1"/>
            <p:extLst>
              <p:ext uri="{D42A27DB-BD31-4B8C-83A1-F6EECF244321}">
                <p14:modId xmlns:p14="http://schemas.microsoft.com/office/powerpoint/2010/main" val="3310899249"/>
              </p:ext>
            </p:extLst>
          </p:nvPr>
        </p:nvGraphicFramePr>
        <p:xfrm>
          <a:off x="-50334" y="202174"/>
          <a:ext cx="7122253" cy="59226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4" name="Picture 2" descr="Image result for storm clouds in the distance">
            <a:extLst>
              <a:ext uri="{FF2B5EF4-FFF2-40B4-BE49-F238E27FC236}">
                <a16:creationId xmlns:a16="http://schemas.microsoft.com/office/drawing/2014/main" id="{C041E4F6-6AA2-4536-96C4-E27C7B3CD2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1919" y="228600"/>
            <a:ext cx="4904763" cy="367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1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graphicEl>
                                              <a:dgm id="{13BF12B2-38B3-4CC9-AA47-6C35DC6FA4B4}"/>
                                            </p:graphicEl>
                                          </p:spTgt>
                                        </p:tgtEl>
                                        <p:attrNameLst>
                                          <p:attrName>style.visibility</p:attrName>
                                        </p:attrNameLst>
                                      </p:cBhvr>
                                      <p:to>
                                        <p:strVal val="visible"/>
                                      </p:to>
                                    </p:set>
                                    <p:animEffect transition="in" filter="fade">
                                      <p:cBhvr>
                                        <p:cTn id="7" dur="2000"/>
                                        <p:tgtEl>
                                          <p:spTgt spid="4">
                                            <p:graphicEl>
                                              <a:dgm id="{13BF12B2-38B3-4CC9-AA47-6C35DC6FA4B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graphicEl>
                                              <a:dgm id="{59AF018D-F2EE-4B31-837C-D36025AFA1FE}"/>
                                            </p:graphicEl>
                                          </p:spTgt>
                                        </p:tgtEl>
                                        <p:attrNameLst>
                                          <p:attrName>style.visibility</p:attrName>
                                        </p:attrNameLst>
                                      </p:cBhvr>
                                      <p:to>
                                        <p:strVal val="visible"/>
                                      </p:to>
                                    </p:set>
                                    <p:animEffect transition="in" filter="fade">
                                      <p:cBhvr>
                                        <p:cTn id="12" dur="2000"/>
                                        <p:tgtEl>
                                          <p:spTgt spid="4">
                                            <p:graphicEl>
                                              <a:dgm id="{59AF018D-F2EE-4B31-837C-D36025AFA1FE}"/>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graphicEl>
                                              <a:dgm id="{C35A48F8-0229-43AC-9ACE-FF3661B23E6C}"/>
                                            </p:graphicEl>
                                          </p:spTgt>
                                        </p:tgtEl>
                                        <p:attrNameLst>
                                          <p:attrName>style.visibility</p:attrName>
                                        </p:attrNameLst>
                                      </p:cBhvr>
                                      <p:to>
                                        <p:strVal val="visible"/>
                                      </p:to>
                                    </p:set>
                                    <p:animEffect transition="in" filter="fade">
                                      <p:cBhvr>
                                        <p:cTn id="15" dur="2000"/>
                                        <p:tgtEl>
                                          <p:spTgt spid="4">
                                            <p:graphicEl>
                                              <a:dgm id="{C35A48F8-0229-43AC-9ACE-FF3661B23E6C}"/>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graphicEl>
                                              <a:dgm id="{94AA23FA-78DD-4174-A7E8-D497FB31D6D1}"/>
                                            </p:graphicEl>
                                          </p:spTgt>
                                        </p:tgtEl>
                                        <p:attrNameLst>
                                          <p:attrName>style.visibility</p:attrName>
                                        </p:attrNameLst>
                                      </p:cBhvr>
                                      <p:to>
                                        <p:strVal val="visible"/>
                                      </p:to>
                                    </p:set>
                                    <p:animEffect transition="in" filter="fade">
                                      <p:cBhvr>
                                        <p:cTn id="20" dur="2000"/>
                                        <p:tgtEl>
                                          <p:spTgt spid="4">
                                            <p:graphicEl>
                                              <a:dgm id="{94AA23FA-78DD-4174-A7E8-D497FB31D6D1}"/>
                                            </p:graphic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graphicEl>
                                              <a:dgm id="{D1C848AA-BBDC-4675-AB38-1AF6AE3F969B}"/>
                                            </p:graphicEl>
                                          </p:spTgt>
                                        </p:tgtEl>
                                        <p:attrNameLst>
                                          <p:attrName>style.visibility</p:attrName>
                                        </p:attrNameLst>
                                      </p:cBhvr>
                                      <p:to>
                                        <p:strVal val="visible"/>
                                      </p:to>
                                    </p:set>
                                    <p:animEffect transition="in" filter="fade">
                                      <p:cBhvr>
                                        <p:cTn id="23" dur="2000"/>
                                        <p:tgtEl>
                                          <p:spTgt spid="4">
                                            <p:graphicEl>
                                              <a:dgm id="{D1C848AA-BBDC-4675-AB38-1AF6AE3F969B}"/>
                                            </p:graphic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graphicEl>
                                              <a:dgm id="{791EE9CC-BC20-40ED-A7A5-AC0113875A12}"/>
                                            </p:graphicEl>
                                          </p:spTgt>
                                        </p:tgtEl>
                                        <p:attrNameLst>
                                          <p:attrName>style.visibility</p:attrName>
                                        </p:attrNameLst>
                                      </p:cBhvr>
                                      <p:to>
                                        <p:strVal val="visible"/>
                                      </p:to>
                                    </p:set>
                                    <p:animEffect transition="in" filter="fade">
                                      <p:cBhvr>
                                        <p:cTn id="28" dur="2000"/>
                                        <p:tgtEl>
                                          <p:spTgt spid="4">
                                            <p:graphicEl>
                                              <a:dgm id="{791EE9CC-BC20-40ED-A7A5-AC0113875A12}"/>
                                            </p:graphic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graphicEl>
                                              <a:dgm id="{8A709E7C-C455-43A0-876B-F7497EDBE7FE}"/>
                                            </p:graphicEl>
                                          </p:spTgt>
                                        </p:tgtEl>
                                        <p:attrNameLst>
                                          <p:attrName>style.visibility</p:attrName>
                                        </p:attrNameLst>
                                      </p:cBhvr>
                                      <p:to>
                                        <p:strVal val="visible"/>
                                      </p:to>
                                    </p:set>
                                    <p:animEffect transition="in" filter="fade">
                                      <p:cBhvr>
                                        <p:cTn id="31" dur="2000"/>
                                        <p:tgtEl>
                                          <p:spTgt spid="4">
                                            <p:graphicEl>
                                              <a:dgm id="{8A709E7C-C455-43A0-876B-F7497EDBE7FE}"/>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4">
                                            <p:graphicEl>
                                              <a:dgm id="{1EFCEB86-EB59-4EC9-B239-456EDA686D86}"/>
                                            </p:graphicEl>
                                          </p:spTgt>
                                        </p:tgtEl>
                                        <p:attrNameLst>
                                          <p:attrName>style.visibility</p:attrName>
                                        </p:attrNameLst>
                                      </p:cBhvr>
                                      <p:to>
                                        <p:strVal val="visible"/>
                                      </p:to>
                                    </p:set>
                                    <p:animEffect transition="in" filter="fade">
                                      <p:cBhvr>
                                        <p:cTn id="36" dur="2000"/>
                                        <p:tgtEl>
                                          <p:spTgt spid="4">
                                            <p:graphicEl>
                                              <a:dgm id="{1EFCEB86-EB59-4EC9-B239-456EDA686D86}"/>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
                                            <p:graphicEl>
                                              <a:dgm id="{8E76BB51-AA68-44E9-80D8-C34A3D63F1FB}"/>
                                            </p:graphicEl>
                                          </p:spTgt>
                                        </p:tgtEl>
                                        <p:attrNameLst>
                                          <p:attrName>style.visibility</p:attrName>
                                        </p:attrNameLst>
                                      </p:cBhvr>
                                      <p:to>
                                        <p:strVal val="visible"/>
                                      </p:to>
                                    </p:set>
                                    <p:animEffect transition="in" filter="fade">
                                      <p:cBhvr>
                                        <p:cTn id="39" dur="2000"/>
                                        <p:tgtEl>
                                          <p:spTgt spid="4">
                                            <p:graphicEl>
                                              <a:dgm id="{8E76BB51-AA68-44E9-80D8-C34A3D63F1FB}"/>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graphicEl>
                                              <a:dgm id="{5B47994E-3D52-43F8-BF6C-F08E3006679A}"/>
                                            </p:graphicEl>
                                          </p:spTgt>
                                        </p:tgtEl>
                                        <p:attrNameLst>
                                          <p:attrName>style.visibility</p:attrName>
                                        </p:attrNameLst>
                                      </p:cBhvr>
                                      <p:to>
                                        <p:strVal val="visible"/>
                                      </p:to>
                                    </p:set>
                                    <p:animEffect transition="in" filter="fade">
                                      <p:cBhvr>
                                        <p:cTn id="42" dur="2000"/>
                                        <p:tgtEl>
                                          <p:spTgt spid="4">
                                            <p:graphicEl>
                                              <a:dgm id="{5B47994E-3D52-43F8-BF6C-F08E3006679A}"/>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Injunction</a:t>
            </a:r>
          </a:p>
        </p:txBody>
      </p:sp>
      <p:sp>
        <p:nvSpPr>
          <p:cNvPr id="3" name="Content Placeholder 2"/>
          <p:cNvSpPr>
            <a:spLocks noGrp="1"/>
          </p:cNvSpPr>
          <p:nvPr>
            <p:ph idx="1"/>
          </p:nvPr>
        </p:nvSpPr>
        <p:spPr>
          <a:xfrm>
            <a:off x="1097280" y="1845734"/>
            <a:ext cx="4787472" cy="4023360"/>
          </a:xfrm>
        </p:spPr>
        <p:txBody>
          <a:bodyPr>
            <a:normAutofit/>
          </a:bodyPr>
          <a:lstStyle/>
          <a:p>
            <a:pPr fontAlgn="base"/>
            <a:r>
              <a:rPr lang="en-US" sz="2800" b="1" dirty="0">
                <a:solidFill>
                  <a:srgbClr val="002060"/>
                </a:solidFill>
              </a:rPr>
              <a:t>Matt 18:21 ¶Then came Peter to him, and said, Lord, how oft shall my brother sin against me, and I forgive him? till seven times?</a:t>
            </a:r>
          </a:p>
          <a:p>
            <a:pPr fontAlgn="base"/>
            <a:r>
              <a:rPr lang="en-US" sz="2800" b="1" dirty="0">
                <a:solidFill>
                  <a:srgbClr val="002060"/>
                </a:solidFill>
              </a:rPr>
              <a:t> 22 Jesus </a:t>
            </a:r>
            <a:r>
              <a:rPr lang="en-US" sz="2800" b="1" dirty="0" err="1">
                <a:solidFill>
                  <a:srgbClr val="002060"/>
                </a:solidFill>
              </a:rPr>
              <a:t>saith</a:t>
            </a:r>
            <a:r>
              <a:rPr lang="en-US" sz="2800" b="1" dirty="0">
                <a:solidFill>
                  <a:srgbClr val="002060"/>
                </a:solidFill>
              </a:rPr>
              <a:t> unto him, I say not unto thee, Until seven times: but, Until seventy times seven.</a:t>
            </a:r>
          </a:p>
          <a:p>
            <a:endParaRPr lang="en-US" sz="2800" b="1" dirty="0">
              <a:solidFill>
                <a:srgbClr val="002060"/>
              </a:solidFill>
            </a:endParaRPr>
          </a:p>
        </p:txBody>
      </p:sp>
      <p:pic>
        <p:nvPicPr>
          <p:cNvPr id="1026" name="Picture 2" descr="http://markmcmillion.com/wp-content/uploads/2013/10/Jesus-and-Pe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0362" y="1284507"/>
            <a:ext cx="5382465" cy="41385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56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C00000"/>
                </a:solidFill>
              </a:rPr>
              <a:t>Fred Luskin</a:t>
            </a:r>
            <a:br>
              <a:rPr lang="en-US" b="1" dirty="0">
                <a:solidFill>
                  <a:srgbClr val="C00000"/>
                </a:solidFill>
              </a:rPr>
            </a:br>
            <a:r>
              <a:rPr lang="en-US" b="1" dirty="0">
                <a:solidFill>
                  <a:srgbClr val="C00000"/>
                </a:solidFill>
              </a:rPr>
              <a:t>Stanford Medical School</a:t>
            </a:r>
          </a:p>
        </p:txBody>
      </p:sp>
      <p:sp>
        <p:nvSpPr>
          <p:cNvPr id="3" name="Content Placeholder 2"/>
          <p:cNvSpPr>
            <a:spLocks noGrp="1"/>
          </p:cNvSpPr>
          <p:nvPr>
            <p:ph idx="1"/>
          </p:nvPr>
        </p:nvSpPr>
        <p:spPr>
          <a:xfrm>
            <a:off x="1097280" y="1845734"/>
            <a:ext cx="4850847" cy="4023360"/>
          </a:xfrm>
        </p:spPr>
        <p:txBody>
          <a:bodyPr>
            <a:normAutofit fontScale="92500"/>
          </a:bodyPr>
          <a:lstStyle/>
          <a:p>
            <a:r>
              <a:rPr lang="en-US" sz="2800" b="1" dirty="0">
                <a:solidFill>
                  <a:srgbClr val="C00000"/>
                </a:solidFill>
              </a:rPr>
              <a:t>If you’ve been…treated badly, and you don’t really heal, you’re going to be less trusting, more defensive, and more quarrelsome with the next guy—or even the next five—because you still carry visceral pain. </a:t>
            </a:r>
          </a:p>
          <a:p>
            <a:r>
              <a:rPr lang="en-US" sz="2800" b="1" dirty="0">
                <a:solidFill>
                  <a:srgbClr val="C00000"/>
                </a:solidFill>
              </a:rPr>
              <a:t>When we can’t move past that, we stay a prisoner of our worst experiences.”</a:t>
            </a:r>
          </a:p>
        </p:txBody>
      </p:sp>
      <p:pic>
        <p:nvPicPr>
          <p:cNvPr id="6146" name="Picture 2" descr="http://sacramentohypnotherapy.com/wp-content/uploads/2011/03/Pain-Control-headache-guy_thum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1519" y="1845734"/>
            <a:ext cx="5510889" cy="37040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33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ak5.picdn.net/shutterstock/videos/2405138/preview/stock-footage-happy-family-father-mother-and-baby-playing-at-sunset-silhouett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2752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5875699" y="416460"/>
            <a:ext cx="5812325" cy="4719304"/>
          </a:xfrm>
        </p:spPr>
        <p:txBody>
          <a:bodyPr>
            <a:normAutofit/>
          </a:bodyPr>
          <a:lstStyle/>
          <a:p>
            <a:r>
              <a:rPr lang="en-US" sz="4800" b="1" dirty="0">
                <a:solidFill>
                  <a:srgbClr val="002060"/>
                </a:solidFill>
                <a:effectLst>
                  <a:outerShdw blurRad="38100" dist="38100" dir="2700000" algn="tl">
                    <a:srgbClr val="000000">
                      <a:alpha val="43137"/>
                    </a:srgbClr>
                  </a:outerShdw>
                </a:effectLst>
              </a:rPr>
              <a:t>Forgiveness helps quiet our anger so it doesn’t spill over onto innocent lives</a:t>
            </a:r>
          </a:p>
        </p:txBody>
      </p:sp>
    </p:spTree>
    <p:extLst>
      <p:ext uri="{BB962C8B-B14F-4D97-AF65-F5344CB8AC3E}">
        <p14:creationId xmlns:p14="http://schemas.microsoft.com/office/powerpoint/2010/main" val="2088372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2060"/>
                </a:solidFill>
              </a:rPr>
              <a:t>What Forgiveness is Not</a:t>
            </a:r>
          </a:p>
        </p:txBody>
      </p:sp>
      <p:sp>
        <p:nvSpPr>
          <p:cNvPr id="3" name="Content Placeholder 2"/>
          <p:cNvSpPr>
            <a:spLocks noGrp="1"/>
          </p:cNvSpPr>
          <p:nvPr>
            <p:ph idx="1"/>
          </p:nvPr>
        </p:nvSpPr>
        <p:spPr>
          <a:xfrm>
            <a:off x="1097280" y="1845734"/>
            <a:ext cx="4805579" cy="4346836"/>
          </a:xfrm>
        </p:spPr>
        <p:txBody>
          <a:bodyPr>
            <a:normAutofit fontScale="92500" lnSpcReduction="10000"/>
          </a:bodyPr>
          <a:lstStyle/>
          <a:p>
            <a:r>
              <a:rPr lang="en-US" sz="2400" b="1" dirty="0">
                <a:solidFill>
                  <a:srgbClr val="002060"/>
                </a:solidFill>
              </a:rPr>
              <a:t>Forgiveness is not condoning unkindness</a:t>
            </a:r>
          </a:p>
          <a:p>
            <a:r>
              <a:rPr lang="en-US" sz="2400" b="1" dirty="0">
                <a:solidFill>
                  <a:srgbClr val="002060"/>
                </a:solidFill>
              </a:rPr>
              <a:t>Forgiveness is not forgetting that something painful happened</a:t>
            </a:r>
          </a:p>
          <a:p>
            <a:r>
              <a:rPr lang="en-US" sz="2400" b="1" dirty="0">
                <a:solidFill>
                  <a:srgbClr val="002060"/>
                </a:solidFill>
              </a:rPr>
              <a:t>Forgiveness is not excusing poor behavior</a:t>
            </a:r>
          </a:p>
          <a:p>
            <a:r>
              <a:rPr lang="en-US" sz="2400" b="1" dirty="0">
                <a:solidFill>
                  <a:srgbClr val="002060"/>
                </a:solidFill>
              </a:rPr>
              <a:t>Forgiveness is not denying or minimizing your hurt</a:t>
            </a:r>
          </a:p>
          <a:p>
            <a:r>
              <a:rPr lang="en-US" sz="2400" b="1" dirty="0">
                <a:solidFill>
                  <a:srgbClr val="002060"/>
                </a:solidFill>
              </a:rPr>
              <a:t>Forgiveness may not mean reconciling with the offender</a:t>
            </a:r>
          </a:p>
          <a:p>
            <a:r>
              <a:rPr lang="en-US" sz="2400" b="1" dirty="0">
                <a:solidFill>
                  <a:srgbClr val="002060"/>
                </a:solidFill>
              </a:rPr>
              <a:t>Forgiveness does not mean you have to give up feelings or stay numb or be unsafe</a:t>
            </a:r>
          </a:p>
        </p:txBody>
      </p:sp>
      <p:pic>
        <p:nvPicPr>
          <p:cNvPr id="5122" name="Picture 2" descr="http://www.lifeisspiritual.com/wp-content/uploads/2014/06/Peace-Nature-Wal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392" y="2024975"/>
            <a:ext cx="5489130" cy="357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839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lef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9667" y="286603"/>
            <a:ext cx="10196013" cy="1450757"/>
          </a:xfrm>
        </p:spPr>
        <p:txBody>
          <a:bodyPr>
            <a:normAutofit/>
          </a:bodyPr>
          <a:lstStyle/>
          <a:p>
            <a:r>
              <a:rPr lang="en-US" sz="7200" b="1" dirty="0">
                <a:solidFill>
                  <a:srgbClr val="7030A0"/>
                </a:solidFill>
              </a:rPr>
              <a:t>Remember</a:t>
            </a:r>
          </a:p>
        </p:txBody>
      </p:sp>
      <p:sp>
        <p:nvSpPr>
          <p:cNvPr id="3" name="Content Placeholder 2"/>
          <p:cNvSpPr>
            <a:spLocks noGrp="1"/>
          </p:cNvSpPr>
          <p:nvPr>
            <p:ph idx="1"/>
          </p:nvPr>
        </p:nvSpPr>
        <p:spPr>
          <a:xfrm>
            <a:off x="724277" y="1845734"/>
            <a:ext cx="5966234" cy="4319676"/>
          </a:xfrm>
        </p:spPr>
        <p:txBody>
          <a:bodyPr>
            <a:noAutofit/>
          </a:bodyPr>
          <a:lstStyle/>
          <a:p>
            <a:r>
              <a:rPr lang="en-US" sz="3600" b="1" dirty="0">
                <a:solidFill>
                  <a:srgbClr val="7030A0"/>
                </a:solidFill>
              </a:rPr>
              <a:t>When I refuse to forgive, I choose to remain a victim—forever at the mercy of an unkindness.</a:t>
            </a:r>
          </a:p>
          <a:p>
            <a:r>
              <a:rPr lang="en-US" sz="3600" b="1" dirty="0">
                <a:solidFill>
                  <a:srgbClr val="7030A0"/>
                </a:solidFill>
              </a:rPr>
              <a:t>As a result, the world becomes a more threatening place, filled with random malice I am powerless to prevent.</a:t>
            </a:r>
          </a:p>
        </p:txBody>
      </p:sp>
      <p:pic>
        <p:nvPicPr>
          <p:cNvPr id="1026" name="Picture 2" descr="http://www.adaringadventure.com/wp-content/uploads/2008/12/child-fearful-and-hi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223" y="403994"/>
            <a:ext cx="4988458" cy="5902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229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solidFill>
                  <a:schemeClr val="accent5">
                    <a:lumMod val="50000"/>
                  </a:schemeClr>
                </a:solidFill>
              </a:rPr>
              <a:t>Science suggests</a:t>
            </a:r>
          </a:p>
        </p:txBody>
      </p:sp>
      <p:sp>
        <p:nvSpPr>
          <p:cNvPr id="3" name="Content Placeholder 2"/>
          <p:cNvSpPr>
            <a:spLocks noGrp="1"/>
          </p:cNvSpPr>
          <p:nvPr>
            <p:ph idx="1"/>
          </p:nvPr>
        </p:nvSpPr>
        <p:spPr>
          <a:xfrm>
            <a:off x="1097280" y="1845734"/>
            <a:ext cx="4823686" cy="4392104"/>
          </a:xfrm>
        </p:spPr>
        <p:txBody>
          <a:bodyPr>
            <a:normAutofit/>
          </a:bodyPr>
          <a:lstStyle/>
          <a:p>
            <a:r>
              <a:rPr lang="en-US" sz="2400" b="1" dirty="0">
                <a:solidFill>
                  <a:schemeClr val="accent5">
                    <a:lumMod val="50000"/>
                  </a:schemeClr>
                </a:solidFill>
              </a:rPr>
              <a:t>People who forgive are healthier, spiritually, emotionally, and physically, than those who don’t.</a:t>
            </a:r>
          </a:p>
          <a:p>
            <a:r>
              <a:rPr lang="en-US" sz="2400" b="1" dirty="0">
                <a:solidFill>
                  <a:schemeClr val="accent5">
                    <a:lumMod val="50000"/>
                  </a:schemeClr>
                </a:solidFill>
              </a:rPr>
              <a:t>The practice of forgiveness is </a:t>
            </a:r>
            <a:r>
              <a:rPr lang="en-US" sz="2400" b="1" i="1" dirty="0">
                <a:solidFill>
                  <a:schemeClr val="accent5">
                    <a:lumMod val="50000"/>
                  </a:schemeClr>
                </a:solidFill>
              </a:rPr>
              <a:t>health enhancing</a:t>
            </a:r>
            <a:r>
              <a:rPr lang="en-US" sz="2400" b="1" dirty="0">
                <a:solidFill>
                  <a:schemeClr val="accent5">
                    <a:lumMod val="50000"/>
                  </a:schemeClr>
                </a:solidFill>
              </a:rPr>
              <a:t>.</a:t>
            </a:r>
          </a:p>
          <a:p>
            <a:r>
              <a:rPr lang="en-US" sz="2400" b="1" dirty="0">
                <a:solidFill>
                  <a:schemeClr val="accent5">
                    <a:lumMod val="50000"/>
                  </a:schemeClr>
                </a:solidFill>
              </a:rPr>
              <a:t>(The state of forgiveness is a natural, </a:t>
            </a:r>
            <a:r>
              <a:rPr lang="en-US" sz="2400" b="1" dirty="0" err="1">
                <a:solidFill>
                  <a:schemeClr val="accent5">
                    <a:lumMod val="50000"/>
                  </a:schemeClr>
                </a:solidFill>
              </a:rPr>
              <a:t>premortal</a:t>
            </a:r>
            <a:r>
              <a:rPr lang="en-US" sz="2400" b="1" dirty="0">
                <a:solidFill>
                  <a:schemeClr val="accent5">
                    <a:lumMod val="50000"/>
                  </a:schemeClr>
                </a:solidFill>
              </a:rPr>
              <a:t>, Celestial Kingdom-type state.)</a:t>
            </a:r>
          </a:p>
          <a:p>
            <a:r>
              <a:rPr lang="en-US" sz="2400" b="1" dirty="0">
                <a:solidFill>
                  <a:schemeClr val="accent5">
                    <a:lumMod val="50000"/>
                  </a:schemeClr>
                </a:solidFill>
              </a:rPr>
              <a:t>Grateful people forgive more quickly.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0966" y="1845734"/>
            <a:ext cx="5883872" cy="3917500"/>
          </a:xfrm>
          <a:prstGeom prst="rect">
            <a:avLst/>
          </a:prstGeom>
        </p:spPr>
      </p:pic>
    </p:spTree>
    <p:extLst>
      <p:ext uri="{BB962C8B-B14F-4D97-AF65-F5344CB8AC3E}">
        <p14:creationId xmlns:p14="http://schemas.microsoft.com/office/powerpoint/2010/main" val="1847180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ipe(left)">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left)">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8800" b="1" dirty="0">
                <a:solidFill>
                  <a:srgbClr val="002060"/>
                </a:solidFill>
              </a:rPr>
              <a:t>Grief and Forgiveness</a:t>
            </a:r>
          </a:p>
        </p:txBody>
      </p:sp>
      <p:sp>
        <p:nvSpPr>
          <p:cNvPr id="5" name="Content Placeholder 4"/>
          <p:cNvSpPr>
            <a:spLocks noGrp="1"/>
          </p:cNvSpPr>
          <p:nvPr>
            <p:ph sz="half" idx="1"/>
          </p:nvPr>
        </p:nvSpPr>
        <p:spPr>
          <a:xfrm>
            <a:off x="1097280" y="4336610"/>
            <a:ext cx="4937760" cy="2344107"/>
          </a:xfrm>
          <a:solidFill>
            <a:schemeClr val="bg1"/>
          </a:solidFill>
        </p:spPr>
        <p:txBody>
          <a:bodyPr>
            <a:noAutofit/>
          </a:bodyPr>
          <a:lstStyle/>
          <a:p>
            <a:r>
              <a:rPr lang="en-US" sz="2400" b="1" dirty="0">
                <a:solidFill>
                  <a:srgbClr val="C00000"/>
                </a:solidFill>
              </a:rPr>
              <a:t>Higher Blood Pressure</a:t>
            </a:r>
          </a:p>
          <a:p>
            <a:r>
              <a:rPr lang="en-US" sz="2400" b="1" dirty="0">
                <a:solidFill>
                  <a:srgbClr val="C00000"/>
                </a:solidFill>
              </a:rPr>
              <a:t>Increased cortisol endangering your heart</a:t>
            </a:r>
          </a:p>
          <a:p>
            <a:r>
              <a:rPr lang="en-US" sz="2400" b="1" dirty="0">
                <a:solidFill>
                  <a:srgbClr val="C00000"/>
                </a:solidFill>
              </a:rPr>
              <a:t>Suppressed immune system</a:t>
            </a:r>
          </a:p>
          <a:p>
            <a:r>
              <a:rPr lang="en-US" sz="2400" b="1" dirty="0">
                <a:solidFill>
                  <a:srgbClr val="C00000"/>
                </a:solidFill>
              </a:rPr>
              <a:t>Decreased ability to problem solve</a:t>
            </a:r>
          </a:p>
        </p:txBody>
      </p:sp>
      <p:sp>
        <p:nvSpPr>
          <p:cNvPr id="6" name="Content Placeholder 5"/>
          <p:cNvSpPr>
            <a:spLocks noGrp="1"/>
          </p:cNvSpPr>
          <p:nvPr>
            <p:ph sz="half" idx="2"/>
          </p:nvPr>
        </p:nvSpPr>
        <p:spPr>
          <a:xfrm>
            <a:off x="6217920" y="2824681"/>
            <a:ext cx="4937760" cy="3376943"/>
          </a:xfrm>
          <a:solidFill>
            <a:schemeClr val="bg1"/>
          </a:solidFill>
        </p:spPr>
        <p:txBody>
          <a:bodyPr>
            <a:noAutofit/>
          </a:bodyPr>
          <a:lstStyle/>
          <a:p>
            <a:endParaRPr lang="en-US" sz="2800" b="1" dirty="0">
              <a:solidFill>
                <a:srgbClr val="7030A0"/>
              </a:solidFill>
            </a:endParaRPr>
          </a:p>
        </p:txBody>
      </p:sp>
      <p:sp>
        <p:nvSpPr>
          <p:cNvPr id="8" name="Down Arrow 7"/>
          <p:cNvSpPr/>
          <p:nvPr/>
        </p:nvSpPr>
        <p:spPr>
          <a:xfrm>
            <a:off x="2924269" y="2715587"/>
            <a:ext cx="1186004" cy="6427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Right Arrow 8"/>
          <p:cNvSpPr/>
          <p:nvPr/>
        </p:nvSpPr>
        <p:spPr>
          <a:xfrm>
            <a:off x="1184564" y="3320456"/>
            <a:ext cx="4609833" cy="92345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rPr>
              <a:t>Stress Response</a:t>
            </a:r>
          </a:p>
        </p:txBody>
      </p:sp>
      <p:sp>
        <p:nvSpPr>
          <p:cNvPr id="3" name="TextBox 2"/>
          <p:cNvSpPr txBox="1"/>
          <p:nvPr/>
        </p:nvSpPr>
        <p:spPr>
          <a:xfrm>
            <a:off x="1337922" y="1830184"/>
            <a:ext cx="4456476" cy="923330"/>
          </a:xfrm>
          <a:prstGeom prst="rect">
            <a:avLst/>
          </a:prstGeom>
          <a:noFill/>
        </p:spPr>
        <p:txBody>
          <a:bodyPr wrap="none" rtlCol="0">
            <a:spAutoFit/>
          </a:bodyPr>
          <a:lstStyle/>
          <a:p>
            <a:r>
              <a:rPr lang="en-US" sz="5400" b="1" dirty="0">
                <a:solidFill>
                  <a:srgbClr val="002060"/>
                </a:solidFill>
              </a:rPr>
              <a:t>Grieving a Loss</a:t>
            </a:r>
          </a:p>
        </p:txBody>
      </p:sp>
      <p:sp>
        <p:nvSpPr>
          <p:cNvPr id="11" name="TextBox 10"/>
          <p:cNvSpPr txBox="1"/>
          <p:nvPr/>
        </p:nvSpPr>
        <p:spPr>
          <a:xfrm>
            <a:off x="6875530" y="1773189"/>
            <a:ext cx="3919791" cy="1015663"/>
          </a:xfrm>
          <a:prstGeom prst="rect">
            <a:avLst/>
          </a:prstGeom>
          <a:noFill/>
        </p:spPr>
        <p:txBody>
          <a:bodyPr wrap="none" rtlCol="0">
            <a:spAutoFit/>
          </a:bodyPr>
          <a:lstStyle/>
          <a:p>
            <a:r>
              <a:rPr lang="en-US" sz="6000" b="1" dirty="0">
                <a:solidFill>
                  <a:srgbClr val="002060"/>
                </a:solidFill>
              </a:rPr>
              <a:t>Forgiveness</a:t>
            </a:r>
          </a:p>
        </p:txBody>
      </p:sp>
      <p:sp>
        <p:nvSpPr>
          <p:cNvPr id="12" name="Down Arrow 11"/>
          <p:cNvSpPr/>
          <p:nvPr/>
        </p:nvSpPr>
        <p:spPr>
          <a:xfrm rot="16200000">
            <a:off x="5830741" y="2034483"/>
            <a:ext cx="1051394" cy="6427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27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bg/>
                                          </p:spTgt>
                                        </p:tgtEl>
                                        <p:attrNameLst>
                                          <p:attrName>style.visibility</p:attrName>
                                        </p:attrNameLst>
                                      </p:cBhvr>
                                      <p:to>
                                        <p:strVal val="visible"/>
                                      </p:to>
                                    </p:set>
                                    <p:animEffect transition="in" filter="wipe(left)">
                                      <p:cBhvr>
                                        <p:cTn id="22" dur="500"/>
                                        <p:tgtEl>
                                          <p:spTgt spid="5">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wipe(left)">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wipe(left)">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wipe(left)">
                                      <p:cBhvr>
                                        <p:cTn id="37" dur="500"/>
                                        <p:tgtEl>
                                          <p:spTgt spid="5">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wipe(left)">
                                      <p:cBhvr>
                                        <p:cTn id="42" dur="500"/>
                                        <p:tgtEl>
                                          <p:spTgt spid="5">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up)">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left)">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8" grpId="0" animBg="1"/>
      <p:bldP spid="9" grpId="0" animBg="1"/>
      <p:bldP spid="3" grpId="0"/>
      <p:bldP spid="11"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C33C-F2CA-7F4C-AA8E-6D7B4472FFC6}"/>
              </a:ext>
            </a:extLst>
          </p:cNvPr>
          <p:cNvSpPr>
            <a:spLocks noGrp="1"/>
          </p:cNvSpPr>
          <p:nvPr>
            <p:ph type="title"/>
          </p:nvPr>
        </p:nvSpPr>
        <p:spPr/>
        <p:txBody>
          <a:bodyPr>
            <a:normAutofit/>
          </a:bodyPr>
          <a:lstStyle/>
          <a:p>
            <a:r>
              <a:rPr lang="en-US" sz="6000" b="1" dirty="0">
                <a:solidFill>
                  <a:schemeClr val="accent5">
                    <a:lumMod val="50000"/>
                  </a:schemeClr>
                </a:solidFill>
              </a:rPr>
              <a:t>J. Reuben Clark</a:t>
            </a:r>
          </a:p>
        </p:txBody>
      </p:sp>
      <p:sp>
        <p:nvSpPr>
          <p:cNvPr id="3" name="Content Placeholder 2">
            <a:extLst>
              <a:ext uri="{FF2B5EF4-FFF2-40B4-BE49-F238E27FC236}">
                <a16:creationId xmlns:a16="http://schemas.microsoft.com/office/drawing/2014/main" id="{1032D082-2609-6946-B9D0-10E53F6CE2B4}"/>
              </a:ext>
            </a:extLst>
          </p:cNvPr>
          <p:cNvSpPr>
            <a:spLocks noGrp="1"/>
          </p:cNvSpPr>
          <p:nvPr>
            <p:ph idx="1"/>
          </p:nvPr>
        </p:nvSpPr>
        <p:spPr>
          <a:xfrm>
            <a:off x="1097280" y="1845734"/>
            <a:ext cx="4998720" cy="4023360"/>
          </a:xfrm>
        </p:spPr>
        <p:txBody>
          <a:bodyPr>
            <a:normAutofit/>
          </a:bodyPr>
          <a:lstStyle/>
          <a:p>
            <a:r>
              <a:rPr lang="en-US" b="1" dirty="0">
                <a:solidFill>
                  <a:schemeClr val="accent5"/>
                </a:solidFill>
              </a:rPr>
              <a:t>We do not “seal our eternal progress by what we do here. It is my belief that God will save all of His children that he can: and while, if we live unrighteously here, we shall not go to the other side in the same status, so to speak, as those who lived righteously; </a:t>
            </a:r>
          </a:p>
          <a:p>
            <a:r>
              <a:rPr lang="en-US" b="1" dirty="0">
                <a:solidFill>
                  <a:schemeClr val="accent5"/>
                </a:solidFill>
              </a:rPr>
              <a:t>nevertheless, the unrighteous will have their chance, and in the eons of the eternities that are to follow, they, too, may climb to the destinies to which they who are righteous and serve God, have climbed.”</a:t>
            </a:r>
          </a:p>
          <a:p>
            <a:r>
              <a:rPr lang="en-US" b="1" dirty="0">
                <a:solidFill>
                  <a:schemeClr val="accent5"/>
                </a:solidFill>
              </a:rPr>
              <a:t>Church News, 23 April, 1960, 3</a:t>
            </a:r>
          </a:p>
        </p:txBody>
      </p:sp>
      <p:pic>
        <p:nvPicPr>
          <p:cNvPr id="5" name="Picture 6">
            <a:extLst>
              <a:ext uri="{FF2B5EF4-FFF2-40B4-BE49-F238E27FC236}">
                <a16:creationId xmlns:a16="http://schemas.microsoft.com/office/drawing/2014/main" id="{139FEA62-07F4-864C-9034-60839076148F}"/>
              </a:ext>
            </a:extLst>
          </p:cNvPr>
          <p:cNvPicPr>
            <a:picLocks noChangeAspect="1"/>
          </p:cNvPicPr>
          <p:nvPr/>
        </p:nvPicPr>
        <p:blipFill>
          <a:blip r:embed="rId2"/>
          <a:stretch>
            <a:fillRect/>
          </a:stretch>
        </p:blipFill>
        <p:spPr>
          <a:xfrm>
            <a:off x="6537478" y="1737360"/>
            <a:ext cx="5200650" cy="3901440"/>
          </a:xfrm>
          <a:prstGeom prst="rect">
            <a:avLst/>
          </a:prstGeom>
        </p:spPr>
      </p:pic>
    </p:spTree>
    <p:extLst>
      <p:ext uri="{BB962C8B-B14F-4D97-AF65-F5344CB8AC3E}">
        <p14:creationId xmlns:p14="http://schemas.microsoft.com/office/powerpoint/2010/main" val="320322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a:t>
            </a:r>
          </a:p>
        </p:txBody>
      </p:sp>
      <p:sp>
        <p:nvSpPr>
          <p:cNvPr id="3" name="Content Placeholder 2"/>
          <p:cNvSpPr>
            <a:spLocks noGrp="1"/>
          </p:cNvSpPr>
          <p:nvPr>
            <p:ph idx="1"/>
          </p:nvPr>
        </p:nvSpPr>
        <p:spPr>
          <a:xfrm>
            <a:off x="1097279" y="1845733"/>
            <a:ext cx="4639491" cy="4455981"/>
          </a:xfrm>
        </p:spPr>
        <p:txBody>
          <a:bodyPr>
            <a:normAutofit/>
          </a:bodyPr>
          <a:lstStyle/>
          <a:p>
            <a:r>
              <a:rPr lang="en-US" sz="4400" b="1" dirty="0">
                <a:solidFill>
                  <a:srgbClr val="7030A0"/>
                </a:solidFill>
              </a:rPr>
              <a:t>What are your self-soothing skills for dealing with a loss?</a:t>
            </a:r>
          </a:p>
          <a:p>
            <a:r>
              <a:rPr lang="en-US" sz="4400" b="1" dirty="0">
                <a:solidFill>
                  <a:srgbClr val="7030A0"/>
                </a:solidFill>
              </a:rPr>
              <a:t>Do they help or just make matters worse?</a:t>
            </a:r>
          </a:p>
        </p:txBody>
      </p:sp>
      <p:pic>
        <p:nvPicPr>
          <p:cNvPr id="7170" name="Picture 2" descr="http://static.fjcdn.com/pictures/Stupid+things+we+guys+do+this+is+just+a+comp_d2f798_544169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3167" y="539090"/>
            <a:ext cx="5762625" cy="5762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24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jesus-story.net/images/liberation_of_st_peter__162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8388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59465" y="263543"/>
            <a:ext cx="10058400" cy="1450757"/>
          </a:xfrm>
        </p:spPr>
        <p:txBody>
          <a:bodyPr>
            <a:normAutofit/>
          </a:bodyPr>
          <a:lstStyle/>
          <a:p>
            <a:r>
              <a:rPr lang="en-US" sz="6600" b="1" dirty="0">
                <a:solidFill>
                  <a:schemeClr val="bg1"/>
                </a:solidFill>
                <a:effectLst>
                  <a:outerShdw blurRad="38100" dist="38100" dir="2700000" algn="tl">
                    <a:srgbClr val="000000">
                      <a:alpha val="43137"/>
                    </a:srgbClr>
                  </a:outerShdw>
                </a:effectLst>
              </a:rPr>
              <a:t>Acts 12</a:t>
            </a:r>
          </a:p>
        </p:txBody>
      </p:sp>
      <p:sp>
        <p:nvSpPr>
          <p:cNvPr id="3" name="Content Placeholder 2"/>
          <p:cNvSpPr>
            <a:spLocks noGrp="1"/>
          </p:cNvSpPr>
          <p:nvPr>
            <p:ph idx="1"/>
          </p:nvPr>
        </p:nvSpPr>
        <p:spPr>
          <a:xfrm>
            <a:off x="418271" y="3717706"/>
            <a:ext cx="11414608" cy="2927537"/>
          </a:xfrm>
        </p:spPr>
        <p:txBody>
          <a:bodyPr>
            <a:noAutofit/>
          </a:bodyPr>
          <a:lstStyle/>
          <a:p>
            <a:pPr fontAlgn="base"/>
            <a:r>
              <a:rPr lang="en-US" b="1" dirty="0">
                <a:solidFill>
                  <a:schemeClr val="bg1"/>
                </a:solidFill>
                <a:effectLst>
                  <a:outerShdw blurRad="38100" dist="38100" dir="2700000" algn="tl">
                    <a:srgbClr val="000000">
                      <a:alpha val="43137"/>
                    </a:srgbClr>
                  </a:outerShdw>
                </a:effectLst>
              </a:rPr>
              <a:t>1 Now about that time Herod the king stretched forth </a:t>
            </a:r>
            <a:r>
              <a:rPr lang="en-US" b="1" i="1" dirty="0">
                <a:solidFill>
                  <a:schemeClr val="bg1"/>
                </a:solidFill>
                <a:effectLst>
                  <a:outerShdw blurRad="38100" dist="38100" dir="2700000" algn="tl">
                    <a:srgbClr val="000000">
                      <a:alpha val="43137"/>
                    </a:srgbClr>
                  </a:outerShdw>
                </a:effectLst>
              </a:rPr>
              <a:t>his </a:t>
            </a:r>
            <a:r>
              <a:rPr lang="en-US" b="1" dirty="0">
                <a:solidFill>
                  <a:schemeClr val="bg1"/>
                </a:solidFill>
                <a:effectLst>
                  <a:outerShdw blurRad="38100" dist="38100" dir="2700000" algn="tl">
                    <a:srgbClr val="000000">
                      <a:alpha val="43137"/>
                    </a:srgbClr>
                  </a:outerShdw>
                </a:effectLst>
              </a:rPr>
              <a:t>hands to vex certain of the church.</a:t>
            </a:r>
          </a:p>
          <a:p>
            <a:pPr fontAlgn="base"/>
            <a:r>
              <a:rPr lang="en-US" b="1" dirty="0">
                <a:solidFill>
                  <a:schemeClr val="bg1"/>
                </a:solidFill>
                <a:effectLst>
                  <a:outerShdw blurRad="38100" dist="38100" dir="2700000" algn="tl">
                    <a:srgbClr val="000000">
                      <a:alpha val="43137"/>
                    </a:srgbClr>
                  </a:outerShdw>
                </a:effectLst>
              </a:rPr>
              <a:t> 2 And </a:t>
            </a:r>
            <a:r>
              <a:rPr lang="en-US" b="1" i="1" dirty="0">
                <a:solidFill>
                  <a:schemeClr val="bg1"/>
                </a:solidFill>
                <a:effectLst>
                  <a:outerShdw blurRad="38100" dist="38100" dir="2700000" algn="tl">
                    <a:srgbClr val="000000">
                      <a:alpha val="43137"/>
                    </a:srgbClr>
                  </a:outerShdw>
                </a:effectLst>
              </a:rPr>
              <a:t>he killed James the brother of John with the sword</a:t>
            </a:r>
            <a:r>
              <a:rPr lang="en-US" b="1" dirty="0">
                <a:solidFill>
                  <a:schemeClr val="bg1"/>
                </a:solidFill>
                <a:effectLst>
                  <a:outerShdw blurRad="38100" dist="38100" dir="2700000" algn="tl">
                    <a:srgbClr val="000000">
                      <a:alpha val="43137"/>
                    </a:srgbClr>
                  </a:outerShdw>
                </a:effectLst>
              </a:rPr>
              <a:t>.</a:t>
            </a:r>
          </a:p>
          <a:p>
            <a:pPr fontAlgn="base"/>
            <a:r>
              <a:rPr lang="en-US" b="1" dirty="0">
                <a:solidFill>
                  <a:schemeClr val="bg1"/>
                </a:solidFill>
                <a:effectLst>
                  <a:outerShdw blurRad="38100" dist="38100" dir="2700000" algn="tl">
                    <a:srgbClr val="000000">
                      <a:alpha val="43137"/>
                    </a:srgbClr>
                  </a:outerShdw>
                </a:effectLst>
              </a:rPr>
              <a:t> 5 Peter therefore was kept in prison: but prayer was made without ceasing of the church unto God for him.</a:t>
            </a:r>
          </a:p>
          <a:p>
            <a:pPr fontAlgn="base"/>
            <a:r>
              <a:rPr lang="en-US" b="1" dirty="0">
                <a:solidFill>
                  <a:schemeClr val="bg1"/>
                </a:solidFill>
                <a:effectLst>
                  <a:outerShdw blurRad="38100" dist="38100" dir="2700000" algn="tl">
                    <a:srgbClr val="000000">
                      <a:alpha val="43137"/>
                    </a:srgbClr>
                  </a:outerShdw>
                </a:effectLst>
              </a:rPr>
              <a:t> 6 And when Herod would have brought him forth, the same night Peter was sleeping between two soldiers, bound with two chains: and the keepers before the door kept the prison.</a:t>
            </a:r>
          </a:p>
          <a:p>
            <a:pPr fontAlgn="base"/>
            <a:r>
              <a:rPr lang="en-US" b="1" dirty="0">
                <a:solidFill>
                  <a:schemeClr val="bg1"/>
                </a:solidFill>
                <a:effectLst>
                  <a:outerShdw blurRad="38100" dist="38100" dir="2700000" algn="tl">
                    <a:srgbClr val="000000">
                      <a:alpha val="43137"/>
                    </a:srgbClr>
                  </a:outerShdw>
                </a:effectLst>
              </a:rPr>
              <a:t> 7 And, behold, </a:t>
            </a:r>
            <a:r>
              <a:rPr lang="en-US" b="1" i="1" dirty="0">
                <a:solidFill>
                  <a:schemeClr val="bg1"/>
                </a:solidFill>
                <a:effectLst>
                  <a:outerShdw blurRad="38100" dist="38100" dir="2700000" algn="tl">
                    <a:srgbClr val="000000">
                      <a:alpha val="43137"/>
                    </a:srgbClr>
                  </a:outerShdw>
                </a:effectLst>
              </a:rPr>
              <a:t>the angel of the Lord came upon him,</a:t>
            </a:r>
            <a:r>
              <a:rPr lang="en-US" b="1" dirty="0">
                <a:solidFill>
                  <a:schemeClr val="bg1"/>
                </a:solidFill>
                <a:effectLst>
                  <a:outerShdw blurRad="38100" dist="38100" dir="2700000" algn="tl">
                    <a:srgbClr val="000000">
                      <a:alpha val="43137"/>
                    </a:srgbClr>
                  </a:outerShdw>
                </a:effectLst>
              </a:rPr>
              <a:t> and a light shined in the prison: and he smote Peter on the side, and raised him up, saying, Arise up quickly. And his chains fell off from </a:t>
            </a:r>
            <a:r>
              <a:rPr lang="en-US" b="1" i="1" dirty="0">
                <a:solidFill>
                  <a:schemeClr val="bg1"/>
                </a:solidFill>
                <a:effectLst>
                  <a:outerShdw blurRad="38100" dist="38100" dir="2700000" algn="tl">
                    <a:srgbClr val="000000">
                      <a:alpha val="43137"/>
                    </a:srgbClr>
                  </a:outerShdw>
                </a:effectLst>
              </a:rPr>
              <a:t>his</a:t>
            </a:r>
            <a:r>
              <a:rPr lang="en-US" b="1" dirty="0">
                <a:solidFill>
                  <a:schemeClr val="bg1"/>
                </a:solidFill>
                <a:effectLst>
                  <a:outerShdw blurRad="38100" dist="38100" dir="2700000" algn="tl">
                    <a:srgbClr val="000000">
                      <a:alpha val="43137"/>
                    </a:srgbClr>
                  </a:outerShdw>
                </a:effectLst>
              </a:rPr>
              <a:t> hands.</a:t>
            </a:r>
          </a:p>
          <a:p>
            <a:pPr marL="0" indent="0">
              <a:buNone/>
            </a:pPr>
            <a:endParaRPr lang="en-US" sz="166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1768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left)">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DBD23-1CBD-4DD4-BC81-83B5DF4A1EEA}"/>
              </a:ext>
            </a:extLst>
          </p:cNvPr>
          <p:cNvSpPr>
            <a:spLocks noGrp="1"/>
          </p:cNvSpPr>
          <p:nvPr>
            <p:ph type="title"/>
          </p:nvPr>
        </p:nvSpPr>
        <p:spPr>
          <a:xfrm>
            <a:off x="849086" y="286603"/>
            <a:ext cx="10306594" cy="1450757"/>
          </a:xfrm>
        </p:spPr>
        <p:txBody>
          <a:bodyPr>
            <a:normAutofit fontScale="90000"/>
          </a:bodyPr>
          <a:lstStyle/>
          <a:p>
            <a:r>
              <a:rPr lang="en-US" sz="5400" b="1" dirty="0">
                <a:solidFill>
                  <a:srgbClr val="002060"/>
                </a:solidFill>
              </a:rPr>
              <a:t>The Vision </a:t>
            </a:r>
            <a:br>
              <a:rPr lang="en-US" sz="5400" b="1" dirty="0">
                <a:solidFill>
                  <a:srgbClr val="002060"/>
                </a:solidFill>
              </a:rPr>
            </a:br>
            <a:r>
              <a:rPr lang="en-US" sz="5400" b="1" dirty="0">
                <a:solidFill>
                  <a:srgbClr val="002060"/>
                </a:solidFill>
              </a:rPr>
              <a:t>Feb 16th</a:t>
            </a:r>
          </a:p>
        </p:txBody>
      </p:sp>
      <p:sp>
        <p:nvSpPr>
          <p:cNvPr id="3" name="Content Placeholder 2">
            <a:extLst>
              <a:ext uri="{FF2B5EF4-FFF2-40B4-BE49-F238E27FC236}">
                <a16:creationId xmlns:a16="http://schemas.microsoft.com/office/drawing/2014/main" id="{DEC08ADA-8746-4530-B8D5-0DF49A6055B2}"/>
              </a:ext>
            </a:extLst>
          </p:cNvPr>
          <p:cNvSpPr>
            <a:spLocks noGrp="1"/>
          </p:cNvSpPr>
          <p:nvPr>
            <p:ph idx="1"/>
          </p:nvPr>
        </p:nvSpPr>
        <p:spPr>
          <a:xfrm>
            <a:off x="849086" y="1845734"/>
            <a:ext cx="10306594" cy="4023360"/>
          </a:xfrm>
        </p:spPr>
        <p:txBody>
          <a:bodyPr>
            <a:normAutofit/>
          </a:bodyPr>
          <a:lstStyle/>
          <a:p>
            <a:r>
              <a:rPr lang="en-US" sz="4000" b="1" dirty="0">
                <a:solidFill>
                  <a:srgbClr val="002060"/>
                </a:solidFill>
              </a:rPr>
              <a:t>D&amp;C 76</a:t>
            </a:r>
          </a:p>
        </p:txBody>
      </p:sp>
      <p:pic>
        <p:nvPicPr>
          <p:cNvPr id="4" name="Picture 2" descr="Image result for john johnson farm">
            <a:extLst>
              <a:ext uri="{FF2B5EF4-FFF2-40B4-BE49-F238E27FC236}">
                <a16:creationId xmlns:a16="http://schemas.microsoft.com/office/drawing/2014/main" id="{3E20BE5C-67F8-48BF-85C0-4CC9ED913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604" y="871339"/>
            <a:ext cx="7815630" cy="5449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938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6C194-865B-4207-BCFE-2DF82BB0EF07}"/>
              </a:ext>
            </a:extLst>
          </p:cNvPr>
          <p:cNvSpPr>
            <a:spLocks noGrp="1"/>
          </p:cNvSpPr>
          <p:nvPr>
            <p:ph type="title"/>
          </p:nvPr>
        </p:nvSpPr>
        <p:spPr>
          <a:xfrm>
            <a:off x="569673" y="286604"/>
            <a:ext cx="10586007" cy="938190"/>
          </a:xfrm>
        </p:spPr>
        <p:txBody>
          <a:bodyPr>
            <a:normAutofit/>
          </a:bodyPr>
          <a:lstStyle/>
          <a:p>
            <a:r>
              <a:rPr lang="en-US" sz="5400" b="1" dirty="0">
                <a:solidFill>
                  <a:srgbClr val="002060"/>
                </a:solidFill>
              </a:rPr>
              <a:t>Reactions</a:t>
            </a:r>
          </a:p>
        </p:txBody>
      </p:sp>
      <p:sp>
        <p:nvSpPr>
          <p:cNvPr id="3" name="Content Placeholder 2">
            <a:extLst>
              <a:ext uri="{FF2B5EF4-FFF2-40B4-BE49-F238E27FC236}">
                <a16:creationId xmlns:a16="http://schemas.microsoft.com/office/drawing/2014/main" id="{309B31B3-EB5C-4DC3-A211-E0219B9617BF}"/>
              </a:ext>
            </a:extLst>
          </p:cNvPr>
          <p:cNvSpPr>
            <a:spLocks noGrp="1"/>
          </p:cNvSpPr>
          <p:nvPr>
            <p:ph idx="1"/>
          </p:nvPr>
        </p:nvSpPr>
        <p:spPr>
          <a:xfrm>
            <a:off x="508713" y="1289885"/>
            <a:ext cx="5956182" cy="4278229"/>
          </a:xfrm>
          <a:solidFill>
            <a:schemeClr val="bg1"/>
          </a:solidFill>
        </p:spPr>
        <p:txBody>
          <a:bodyPr>
            <a:noAutofit/>
          </a:bodyPr>
          <a:lstStyle/>
          <a:p>
            <a:r>
              <a:rPr lang="en-US" sz="2400" b="1" dirty="0">
                <a:solidFill>
                  <a:srgbClr val="002060"/>
                </a:solidFill>
              </a:rPr>
              <a:t>Brigham Young recalled: “When God revealed to Joseph Smith and Sidney Rigdon that there was a place prepared for all, according to the light they had received and their rejection of evil and practice of good, it was a great trial to many, </a:t>
            </a:r>
          </a:p>
          <a:p>
            <a:r>
              <a:rPr lang="en-US" sz="2400" b="1" dirty="0">
                <a:solidFill>
                  <a:srgbClr val="002060"/>
                </a:solidFill>
              </a:rPr>
              <a:t>and some apostatized because God was not going to send to everlasting punishment heathens and infants, but had a place of salvation, in due time, for all, and would bless the honest and virtuous and truthful, </a:t>
            </a:r>
            <a:r>
              <a:rPr lang="en-US" sz="2400" b="1" i="1" dirty="0">
                <a:solidFill>
                  <a:srgbClr val="002060"/>
                </a:solidFill>
              </a:rPr>
              <a:t>whether they ever belonged to any church or not</a:t>
            </a:r>
            <a:r>
              <a:rPr lang="en-US" sz="2400" b="1" dirty="0">
                <a:solidFill>
                  <a:srgbClr val="002060"/>
                </a:solidFill>
              </a:rPr>
              <a:t>. It was a new doctrine to this generation, and many stumbled at it” (JD, 16:42).</a:t>
            </a:r>
          </a:p>
        </p:txBody>
      </p:sp>
      <p:pic>
        <p:nvPicPr>
          <p:cNvPr id="3074" name="Picture 2" descr="Image result for brigham young">
            <a:extLst>
              <a:ext uri="{FF2B5EF4-FFF2-40B4-BE49-F238E27FC236}">
                <a16:creationId xmlns:a16="http://schemas.microsoft.com/office/drawing/2014/main" id="{9CCA7A29-5952-4018-9564-81BE53BEB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1347" y="286603"/>
            <a:ext cx="4871940" cy="6286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35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ipe(left)">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E52FC-961C-40C6-8301-1AA3D8A427FF}"/>
              </a:ext>
            </a:extLst>
          </p:cNvPr>
          <p:cNvSpPr>
            <a:spLocks noGrp="1"/>
          </p:cNvSpPr>
          <p:nvPr>
            <p:ph type="title"/>
          </p:nvPr>
        </p:nvSpPr>
        <p:spPr/>
        <p:txBody>
          <a:bodyPr>
            <a:normAutofit/>
          </a:bodyPr>
          <a:lstStyle/>
          <a:p>
            <a:r>
              <a:rPr lang="en-US" sz="6600" b="1" dirty="0">
                <a:solidFill>
                  <a:srgbClr val="002060"/>
                </a:solidFill>
              </a:rPr>
              <a:t>And even in England</a:t>
            </a:r>
          </a:p>
        </p:txBody>
      </p:sp>
      <p:sp>
        <p:nvSpPr>
          <p:cNvPr id="3" name="Content Placeholder 2">
            <a:extLst>
              <a:ext uri="{FF2B5EF4-FFF2-40B4-BE49-F238E27FC236}">
                <a16:creationId xmlns:a16="http://schemas.microsoft.com/office/drawing/2014/main" id="{C22B22A5-C74F-4743-821B-C9E90D2FE69C}"/>
              </a:ext>
            </a:extLst>
          </p:cNvPr>
          <p:cNvSpPr>
            <a:spLocks noGrp="1"/>
          </p:cNvSpPr>
          <p:nvPr>
            <p:ph idx="1"/>
          </p:nvPr>
        </p:nvSpPr>
        <p:spPr>
          <a:xfrm>
            <a:off x="835543" y="1822451"/>
            <a:ext cx="10320137" cy="4345341"/>
          </a:xfrm>
        </p:spPr>
        <p:txBody>
          <a:bodyPr>
            <a:normAutofit fontScale="92500" lnSpcReduction="10000"/>
          </a:bodyPr>
          <a:lstStyle/>
          <a:p>
            <a:r>
              <a:rPr lang="en-US" b="1" dirty="0">
                <a:solidFill>
                  <a:srgbClr val="002060"/>
                </a:solidFill>
              </a:rPr>
              <a:t>Joseph Smith’s instructions to the first missionaries in England were, “To adhere closely to the first principles of the Gospel, and remain silent concerning the gathering, the vision, and the Book of Doctrine and Covenants, until such time as the work was fully established, and it should be clearly made manifest by the Spirit to do otherwise.”</a:t>
            </a:r>
          </a:p>
          <a:p>
            <a:r>
              <a:rPr lang="en-US" b="1" dirty="0">
                <a:solidFill>
                  <a:srgbClr val="002060"/>
                </a:solidFill>
              </a:rPr>
              <a:t>One of those early missionaries to England was Joseph Fielding, who had been born in England. He approached a relative, Timothy Matthews, who was the minister of a church. When Joseph explained to him that he was now a missionary from America with a gospel to preach, Timothy Matthews was excited to hear it, so he invited the missionaries to preach in his church after regular Sabbath services and during the week. </a:t>
            </a:r>
          </a:p>
          <a:p>
            <a:r>
              <a:rPr lang="en-US" b="1" dirty="0">
                <a:solidFill>
                  <a:srgbClr val="002060"/>
                </a:solidFill>
              </a:rPr>
              <a:t>Joseph Smith’s history records: “The Elders at Bedford continued to lecture in the basement of Mr. Matthews’ chapel from evening to evening, with the most flattering prospects until this evening, when Elder [John] Goodson, contrary to the most positive instructions of President Kimball [Heber C. Kimball], and without advising with any one, read publicly the vision from the Doctrine and Covenants, which turned the current of feeling generally, and nearly closed the door in all that region.” </a:t>
            </a:r>
          </a:p>
        </p:txBody>
      </p:sp>
    </p:spTree>
    <p:extLst>
      <p:ext uri="{BB962C8B-B14F-4D97-AF65-F5344CB8AC3E}">
        <p14:creationId xmlns:p14="http://schemas.microsoft.com/office/powerpoint/2010/main" val="178392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A9F7-1349-4B83-974A-DEBCBD59C378}"/>
              </a:ext>
            </a:extLst>
          </p:cNvPr>
          <p:cNvSpPr>
            <a:spLocks noGrp="1"/>
          </p:cNvSpPr>
          <p:nvPr>
            <p:ph type="title"/>
          </p:nvPr>
        </p:nvSpPr>
        <p:spPr>
          <a:xfrm>
            <a:off x="780176" y="286603"/>
            <a:ext cx="10375504" cy="1450757"/>
          </a:xfrm>
        </p:spPr>
        <p:txBody>
          <a:bodyPr>
            <a:normAutofit/>
          </a:bodyPr>
          <a:lstStyle/>
          <a:p>
            <a:r>
              <a:rPr lang="en-US" sz="6600" b="1" dirty="0">
                <a:solidFill>
                  <a:srgbClr val="FF0000"/>
                </a:solidFill>
              </a:rPr>
              <a:t>TERTULLIAN</a:t>
            </a:r>
          </a:p>
        </p:txBody>
      </p:sp>
      <p:sp>
        <p:nvSpPr>
          <p:cNvPr id="3" name="Content Placeholder 2">
            <a:extLst>
              <a:ext uri="{FF2B5EF4-FFF2-40B4-BE49-F238E27FC236}">
                <a16:creationId xmlns:a16="http://schemas.microsoft.com/office/drawing/2014/main" id="{C3D9A52E-0CEC-47E5-8FDF-91FD49C82D60}"/>
              </a:ext>
            </a:extLst>
          </p:cNvPr>
          <p:cNvSpPr>
            <a:spLocks noGrp="1"/>
          </p:cNvSpPr>
          <p:nvPr>
            <p:ph idx="1"/>
          </p:nvPr>
        </p:nvSpPr>
        <p:spPr>
          <a:xfrm>
            <a:off x="780176" y="1845733"/>
            <a:ext cx="5830349" cy="4362119"/>
          </a:xfrm>
        </p:spPr>
        <p:txBody>
          <a:bodyPr>
            <a:normAutofit fontScale="92500" lnSpcReduction="20000"/>
          </a:bodyPr>
          <a:lstStyle/>
          <a:p>
            <a:br>
              <a:rPr lang="en-US" b="1" dirty="0">
                <a:solidFill>
                  <a:srgbClr val="FF0000"/>
                </a:solidFill>
              </a:rPr>
            </a:br>
            <a:r>
              <a:rPr lang="en-US" b="1" dirty="0">
                <a:solidFill>
                  <a:srgbClr val="FF0000"/>
                </a:solidFill>
              </a:rPr>
              <a:t>What a spectacle when the world and its many products, shall be consumed in one great flame! How vast a spectacle then bursts upon the eye! What there excites my admiration? What my derision? Which sight gives me joy??</a:t>
            </a:r>
          </a:p>
          <a:p>
            <a:r>
              <a:rPr lang="en-US" b="1" dirty="0">
                <a:solidFill>
                  <a:srgbClr val="FF0000"/>
                </a:solidFill>
              </a:rPr>
              <a:t>As I see illustrious monarchs groaning in the lowest darkness, Philosophers as fire consumes them! Poets trembling before the judgment-seat of Christ! </a:t>
            </a:r>
          </a:p>
          <a:p>
            <a:r>
              <a:rPr lang="en-US" b="1" dirty="0">
                <a:solidFill>
                  <a:srgbClr val="FF0000"/>
                </a:solidFill>
              </a:rPr>
              <a:t>I shall hear the tragedians, louder-voiced in their own calamity; view play-actors in the dissolving flame; behold wrestlers, not in their gymnasia, but tossing in the fiery billows. </a:t>
            </a:r>
          </a:p>
          <a:p>
            <a:r>
              <a:rPr lang="en-US" b="1" dirty="0">
                <a:solidFill>
                  <a:srgbClr val="FF0000"/>
                </a:solidFill>
              </a:rPr>
              <a:t>What inquisitor or priest in his munificence will bestow on you the favor of seeing and exulting in such things as these? Yet even now we in a measure have them by faith in the </a:t>
            </a:r>
            <a:r>
              <a:rPr lang="en-US" b="1" dirty="0" err="1">
                <a:solidFill>
                  <a:srgbClr val="FF0000"/>
                </a:solidFill>
              </a:rPr>
              <a:t>picturings</a:t>
            </a:r>
            <a:r>
              <a:rPr lang="en-US" b="1" dirty="0">
                <a:solidFill>
                  <a:srgbClr val="FF0000"/>
                </a:solidFill>
              </a:rPr>
              <a:t> of imagination. [De </a:t>
            </a:r>
            <a:r>
              <a:rPr lang="en-US" b="1" dirty="0" err="1">
                <a:solidFill>
                  <a:srgbClr val="FF0000"/>
                </a:solidFill>
              </a:rPr>
              <a:t>Spectaculis</a:t>
            </a:r>
            <a:r>
              <a:rPr lang="en-US" b="1" dirty="0">
                <a:solidFill>
                  <a:srgbClr val="FF0000"/>
                </a:solidFill>
              </a:rPr>
              <a:t>, Chapter XXX]</a:t>
            </a:r>
          </a:p>
        </p:txBody>
      </p:sp>
      <p:pic>
        <p:nvPicPr>
          <p:cNvPr id="1026" name="Picture 2" descr="Image result for dante's inferno, sistine chapel">
            <a:extLst>
              <a:ext uri="{FF2B5EF4-FFF2-40B4-BE49-F238E27FC236}">
                <a16:creationId xmlns:a16="http://schemas.microsoft.com/office/drawing/2014/main" id="{22EA1FEA-0700-4DC9-85D8-47F229F4C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6818" y="599333"/>
            <a:ext cx="5211852" cy="5269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904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lef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9FF7-3A5F-4A6A-B10B-28AC3D2E36CB}"/>
              </a:ext>
            </a:extLst>
          </p:cNvPr>
          <p:cNvSpPr>
            <a:spLocks noGrp="1"/>
          </p:cNvSpPr>
          <p:nvPr>
            <p:ph type="title"/>
          </p:nvPr>
        </p:nvSpPr>
        <p:spPr/>
        <p:txBody>
          <a:bodyPr>
            <a:normAutofit/>
          </a:bodyPr>
          <a:lstStyle/>
          <a:p>
            <a:r>
              <a:rPr lang="en-US" sz="6600" b="1" dirty="0">
                <a:solidFill>
                  <a:srgbClr val="C00000"/>
                </a:solidFill>
              </a:rPr>
              <a:t>Heaven</a:t>
            </a:r>
          </a:p>
        </p:txBody>
      </p:sp>
      <p:sp>
        <p:nvSpPr>
          <p:cNvPr id="3" name="Content Placeholder 2">
            <a:extLst>
              <a:ext uri="{FF2B5EF4-FFF2-40B4-BE49-F238E27FC236}">
                <a16:creationId xmlns:a16="http://schemas.microsoft.com/office/drawing/2014/main" id="{72708BAC-3AB7-4BE2-9DE5-9BC1F08AFB91}"/>
              </a:ext>
            </a:extLst>
          </p:cNvPr>
          <p:cNvSpPr>
            <a:spLocks noGrp="1"/>
          </p:cNvSpPr>
          <p:nvPr>
            <p:ph idx="1"/>
          </p:nvPr>
        </p:nvSpPr>
        <p:spPr>
          <a:xfrm>
            <a:off x="1097280" y="1845734"/>
            <a:ext cx="4053560" cy="4023360"/>
          </a:xfrm>
        </p:spPr>
        <p:txBody>
          <a:bodyPr>
            <a:normAutofit/>
          </a:bodyPr>
          <a:lstStyle/>
          <a:p>
            <a:pPr marL="0" indent="0">
              <a:buNone/>
            </a:pPr>
            <a:r>
              <a:rPr lang="en-US" sz="2800" b="1" dirty="0">
                <a:solidFill>
                  <a:srgbClr val="C00000"/>
                </a:solidFill>
              </a:rPr>
              <a:t>Parable of the Prodigal son</a:t>
            </a:r>
          </a:p>
          <a:p>
            <a:pPr marL="0" indent="0">
              <a:buNone/>
            </a:pPr>
            <a:r>
              <a:rPr lang="en-US" sz="2800" b="1" dirty="0">
                <a:solidFill>
                  <a:srgbClr val="C00000"/>
                </a:solidFill>
              </a:rPr>
              <a:t>Laborers in the Vineyard</a:t>
            </a:r>
          </a:p>
        </p:txBody>
      </p:sp>
      <p:pic>
        <p:nvPicPr>
          <p:cNvPr id="2050" name="Picture 2" descr="Image result">
            <a:extLst>
              <a:ext uri="{FF2B5EF4-FFF2-40B4-BE49-F238E27FC236}">
                <a16:creationId xmlns:a16="http://schemas.microsoft.com/office/drawing/2014/main" id="{01EAFB84-B567-48F3-88E5-07822B4FB6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1751" y="886300"/>
            <a:ext cx="6344960" cy="475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98195"/>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TotalTime>
  <Words>1344</Words>
  <Application>Microsoft Office PowerPoint</Application>
  <PresentationFormat>Widescreen</PresentationFormat>
  <Paragraphs>133</Paragraphs>
  <Slides>30</Slides>
  <Notes>2</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Retrospect</vt:lpstr>
      <vt:lpstr>Extending Forgiveness</vt:lpstr>
      <vt:lpstr>Joseph F. Smith</vt:lpstr>
      <vt:lpstr>J. Reuben Clark</vt:lpstr>
      <vt:lpstr>Acts 12</vt:lpstr>
      <vt:lpstr>The Vision  Feb 16th</vt:lpstr>
      <vt:lpstr>Reactions</vt:lpstr>
      <vt:lpstr>And even in England</vt:lpstr>
      <vt:lpstr>TERTULLIAN</vt:lpstr>
      <vt:lpstr>Heaven</vt:lpstr>
      <vt:lpstr>Mansions in Heaven?</vt:lpstr>
      <vt:lpstr>Unenforceable Rules</vt:lpstr>
      <vt:lpstr>Guarantees we would like</vt:lpstr>
      <vt:lpstr>The Great Question:</vt:lpstr>
      <vt:lpstr>Our Greatest Challenge?</vt:lpstr>
      <vt:lpstr>Grief Cycle</vt:lpstr>
      <vt:lpstr>Common responses</vt:lpstr>
      <vt:lpstr>Grief Cycle</vt:lpstr>
      <vt:lpstr>Our Story is Painfully Altered</vt:lpstr>
      <vt:lpstr>Grief Cycle</vt:lpstr>
      <vt:lpstr>The Story Begins to change</vt:lpstr>
      <vt:lpstr>CS Lewis….</vt:lpstr>
      <vt:lpstr>Grief Cycle</vt:lpstr>
      <vt:lpstr>The Great Injunction</vt:lpstr>
      <vt:lpstr>Fred Luskin Stanford Medical School</vt:lpstr>
      <vt:lpstr>PowerPoint Presentation</vt:lpstr>
      <vt:lpstr>What Forgiveness is Not</vt:lpstr>
      <vt:lpstr>Remember</vt:lpstr>
      <vt:lpstr>Science suggests</vt:lpstr>
      <vt:lpstr>Grief and Forgiveness</vt:lpstr>
      <vt:lpstr>Question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Extending Forgiveness</dc:title>
  <dc:creator>Kevin Hinckley</dc:creator>
  <cp:lastModifiedBy>Kevin Hinckley</cp:lastModifiedBy>
  <cp:revision>2</cp:revision>
  <dcterms:created xsi:type="dcterms:W3CDTF">2018-07-20T13:20:52Z</dcterms:created>
  <dcterms:modified xsi:type="dcterms:W3CDTF">2018-08-22T02:27:05Z</dcterms:modified>
</cp:coreProperties>
</file>