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4" r:id="rId3"/>
    <p:sldId id="257" r:id="rId4"/>
    <p:sldId id="260" r:id="rId5"/>
    <p:sldId id="258" r:id="rId6"/>
    <p:sldId id="261" r:id="rId7"/>
    <p:sldId id="259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3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5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2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7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0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1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6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3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wfaq.org/sound/shema.mi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ching seeds g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45"/>
            <a:ext cx="12192001" cy="685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94" y="758952"/>
            <a:ext cx="10769786" cy="297414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94" y="4455620"/>
            <a:ext cx="10772557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Alma 33,34</a:t>
            </a:r>
          </a:p>
        </p:txBody>
      </p:sp>
    </p:spTree>
    <p:extLst>
      <p:ext uri="{BB962C8B-B14F-4D97-AF65-F5344CB8AC3E}">
        <p14:creationId xmlns:p14="http://schemas.microsoft.com/office/powerpoint/2010/main" val="63705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191043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Real Secrets to Planting…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Alma 34:38-40</a:t>
            </a:r>
          </a:p>
        </p:txBody>
      </p:sp>
      <p:pic>
        <p:nvPicPr>
          <p:cNvPr id="5124" name="Picture 4" descr="Image result for bowed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36" y="922789"/>
            <a:ext cx="3379147" cy="48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0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7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How to Plant?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Alma 33</a:t>
            </a:r>
          </a:p>
        </p:txBody>
      </p:sp>
      <p:pic>
        <p:nvPicPr>
          <p:cNvPr id="4098" name="Picture 2" descr="Image result for confused far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56" y="2076627"/>
            <a:ext cx="6109709" cy="40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7" y="243281"/>
            <a:ext cx="11442583" cy="64343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fontAlgn="base"/>
            <a:r>
              <a:rPr lang="en-US" sz="2400" b="1" i="1" u="sng" dirty="0">
                <a:solidFill>
                  <a:srgbClr val="C00000"/>
                </a:solidFill>
              </a:rPr>
              <a:t>Prayer of </a:t>
            </a:r>
            <a:r>
              <a:rPr lang="en-US" sz="2400" b="1" i="1" u="sng" dirty="0" err="1">
                <a:solidFill>
                  <a:srgbClr val="C00000"/>
                </a:solidFill>
              </a:rPr>
              <a:t>Zenos</a:t>
            </a:r>
            <a:r>
              <a:rPr lang="en-US" sz="2400" b="1" i="1" u="sng" dirty="0">
                <a:solidFill>
                  <a:srgbClr val="C00000"/>
                </a:solidFill>
              </a:rPr>
              <a:t>    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4 For he said: Thou art merciful, O God,              </a:t>
            </a:r>
            <a:r>
              <a:rPr lang="en-US" b="1" dirty="0">
                <a:solidFill>
                  <a:srgbClr val="C00000"/>
                </a:solidFill>
              </a:rPr>
              <a:t>for thou hast heard my prayer, 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even when I was in the wilderness; yea, thou </a:t>
            </a:r>
            <a:r>
              <a:rPr lang="en-US" b="1" dirty="0" err="1">
                <a:solidFill>
                  <a:srgbClr val="002060"/>
                </a:solidFill>
              </a:rPr>
              <a:t>wast</a:t>
            </a:r>
            <a:r>
              <a:rPr lang="en-US" b="1" dirty="0">
                <a:solidFill>
                  <a:srgbClr val="002060"/>
                </a:solidFill>
              </a:rPr>
              <a:t> merciful when I prayed concerning those who were mine enemies, and thou didst turn them to me.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5 Yea, O God, and thou </a:t>
            </a:r>
            <a:r>
              <a:rPr lang="en-US" b="1" dirty="0" err="1">
                <a:solidFill>
                  <a:srgbClr val="002060"/>
                </a:solidFill>
              </a:rPr>
              <a:t>wast</a:t>
            </a:r>
            <a:r>
              <a:rPr lang="en-US" b="1" dirty="0">
                <a:solidFill>
                  <a:srgbClr val="002060"/>
                </a:solidFill>
              </a:rPr>
              <a:t> merciful unto me when I did cry unto thee in my field; when I did cry unto thee in my prayer,        </a:t>
            </a:r>
            <a:r>
              <a:rPr lang="en-US" b="1" i="1" u="sng" dirty="0">
                <a:solidFill>
                  <a:srgbClr val="C00000"/>
                </a:solidFill>
              </a:rPr>
              <a:t>and thou didst hear me.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6 And again, O God, when I did turn to my house        </a:t>
            </a:r>
            <a:r>
              <a:rPr lang="en-US" b="1" i="1" u="sng" dirty="0">
                <a:solidFill>
                  <a:srgbClr val="C00000"/>
                </a:solidFill>
              </a:rPr>
              <a:t>thou didst hear me in my prayer.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7 And when I did turn unto my closet, O Lord, and prayed unto thee,           </a:t>
            </a:r>
            <a:r>
              <a:rPr lang="en-US" b="1" i="1" u="sng" dirty="0">
                <a:solidFill>
                  <a:srgbClr val="C00000"/>
                </a:solidFill>
              </a:rPr>
              <a:t>thou didst hear me.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8 Yea, thou art merciful unto thy children when they cry unto thee, to be heard of thee and not of men,     </a:t>
            </a:r>
            <a:r>
              <a:rPr lang="en-US" b="1" i="1" u="sng" dirty="0">
                <a:solidFill>
                  <a:srgbClr val="C00000"/>
                </a:solidFill>
              </a:rPr>
              <a:t>and thou wilt hear them.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9 Yea, O God, thou hast been merciful unto me,         </a:t>
            </a:r>
            <a:r>
              <a:rPr lang="en-US" b="1" i="1" u="sng" dirty="0">
                <a:solidFill>
                  <a:srgbClr val="C00000"/>
                </a:solidFill>
              </a:rPr>
              <a:t>and heard my cries </a:t>
            </a:r>
            <a:r>
              <a:rPr lang="en-US" b="1" dirty="0">
                <a:solidFill>
                  <a:srgbClr val="002060"/>
                </a:solidFill>
              </a:rPr>
              <a:t>in the midst of thy congregations.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10 Yea,     </a:t>
            </a:r>
            <a:r>
              <a:rPr lang="en-US" b="1" i="1" u="sng" dirty="0">
                <a:solidFill>
                  <a:srgbClr val="C00000"/>
                </a:solidFill>
              </a:rPr>
              <a:t>and thou hast also heard me     </a:t>
            </a:r>
            <a:r>
              <a:rPr lang="en-US" b="1" dirty="0">
                <a:solidFill>
                  <a:srgbClr val="002060"/>
                </a:solidFill>
              </a:rPr>
              <a:t>when I have been cast out and have been despised by mine enemies; yea, thou didst hear my cries, and </a:t>
            </a:r>
            <a:r>
              <a:rPr lang="en-US" b="1" dirty="0" err="1">
                <a:solidFill>
                  <a:srgbClr val="002060"/>
                </a:solidFill>
              </a:rPr>
              <a:t>wast</a:t>
            </a:r>
            <a:r>
              <a:rPr lang="en-US" b="1" dirty="0">
                <a:solidFill>
                  <a:srgbClr val="002060"/>
                </a:solidFill>
              </a:rPr>
              <a:t> angry with mine enemies, and thou didst visit them in thine anger with speedy destruction.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11 And        </a:t>
            </a:r>
            <a:r>
              <a:rPr lang="en-US" b="1" i="1" u="sng" dirty="0">
                <a:solidFill>
                  <a:srgbClr val="C00000"/>
                </a:solidFill>
              </a:rPr>
              <a:t>thou didst hear me</a:t>
            </a:r>
            <a:r>
              <a:rPr lang="en-US" b="1" dirty="0">
                <a:solidFill>
                  <a:srgbClr val="002060"/>
                </a:solidFill>
              </a:rPr>
              <a:t>      because of mine afflictions and my sincerity; and it is because of thy Son that thou hast been thus merciful unto me, therefore I will cry unto thee in all mine afflictions, for in thee is my joy;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oking up at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1" y="-1321596"/>
            <a:ext cx="12267501" cy="81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39" y="286603"/>
            <a:ext cx="10652341" cy="145075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2491686"/>
            <a:ext cx="4288452" cy="40233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important, to our worship, is believing in a God that hears us?</a:t>
            </a:r>
          </a:p>
        </p:txBody>
      </p:sp>
    </p:spTree>
    <p:extLst>
      <p:ext uri="{BB962C8B-B14F-4D97-AF65-F5344CB8AC3E}">
        <p14:creationId xmlns:p14="http://schemas.microsoft.com/office/powerpoint/2010/main" val="262812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42" y="286603"/>
            <a:ext cx="10326738" cy="145075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Shema (</a:t>
            </a:r>
            <a:r>
              <a:rPr lang="en-US" sz="6600" b="1" dirty="0" err="1">
                <a:solidFill>
                  <a:srgbClr val="C00000"/>
                </a:solidFill>
              </a:rPr>
              <a:t>Sh’ma</a:t>
            </a:r>
            <a:r>
              <a:rPr lang="en-US" sz="6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51182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64" y="1648262"/>
            <a:ext cx="4600016" cy="40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7928" y="2887918"/>
            <a:ext cx="5803797" cy="2000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Sh'ma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Yisra'eil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Adonai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Eloheinu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Adonai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echad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Hear, Israel, the Lord is our God, the Lord is One.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ebr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8" y="2509583"/>
            <a:ext cx="5950646" cy="4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IDI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-41116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18" y="286603"/>
            <a:ext cx="10560062" cy="145075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Alma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39" y="1845734"/>
            <a:ext cx="4991449" cy="402336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Plantings can occur as we come to believe in a God </a:t>
            </a:r>
            <a:r>
              <a:rPr lang="en-US" sz="4800" b="1" i="1" dirty="0">
                <a:solidFill>
                  <a:srgbClr val="00B050"/>
                </a:solidFill>
              </a:rPr>
              <a:t>that hears us- </a:t>
            </a:r>
          </a:p>
          <a:p>
            <a:r>
              <a:rPr lang="en-US" sz="4800" b="1" i="1" dirty="0">
                <a:solidFill>
                  <a:srgbClr val="00B050"/>
                </a:solidFill>
              </a:rPr>
              <a:t>and we hear him.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512" y="1278246"/>
            <a:ext cx="6319160" cy="42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Moses, Another Witness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Alma 33:19</a:t>
            </a:r>
          </a:p>
        </p:txBody>
      </p:sp>
      <p:pic>
        <p:nvPicPr>
          <p:cNvPr id="6146" name="Picture 2" descr="Image result for brazen serp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3" y="1845734"/>
            <a:ext cx="4128636" cy="47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4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Witnesses, Witnesses,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Alma 34</a:t>
            </a:r>
          </a:p>
        </p:txBody>
      </p:sp>
      <p:pic>
        <p:nvPicPr>
          <p:cNvPr id="7170" name="Picture 2" descr="Image result for swear in the wi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82" y="1845734"/>
            <a:ext cx="4532022" cy="453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798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3264</TotalTime>
  <Words>78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Retrospect</vt:lpstr>
      <vt:lpstr>Planting</vt:lpstr>
      <vt:lpstr>PowerPoint Presentation</vt:lpstr>
      <vt:lpstr>How to Plant?</vt:lpstr>
      <vt:lpstr>PowerPoint Presentation</vt:lpstr>
      <vt:lpstr>Question:</vt:lpstr>
      <vt:lpstr>Shema (Sh’ma)</vt:lpstr>
      <vt:lpstr>Alma Principle</vt:lpstr>
      <vt:lpstr>Moses, Another Witness</vt:lpstr>
      <vt:lpstr>Witnesses, Witnesses, Witnesses</vt:lpstr>
      <vt:lpstr>The Real Secrets to Planting…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</dc:title>
  <dc:creator>Kevin Hinckley</dc:creator>
  <cp:lastModifiedBy>Kevin Hinckley</cp:lastModifiedBy>
  <cp:revision>15</cp:revision>
  <dcterms:created xsi:type="dcterms:W3CDTF">2016-12-02T14:16:26Z</dcterms:created>
  <dcterms:modified xsi:type="dcterms:W3CDTF">2016-12-04T20:41:02Z</dcterms:modified>
</cp:coreProperties>
</file>