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5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363154-7B3F-4892-9DE0-BD3894C03628}" type="datetimeFigureOut">
              <a:rPr lang="en-US" smtClean="0"/>
              <a:t>4/1/2012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2FE442-32E3-42BA-BA2F-9746D322A1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FE442-32E3-42BA-BA2F-9746D322A1F9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FE442-32E3-42BA-BA2F-9746D322A1F9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FE442-32E3-42BA-BA2F-9746D322A1F9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FE442-32E3-42BA-BA2F-9746D322A1F9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FE442-32E3-42BA-BA2F-9746D322A1F9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FE442-32E3-42BA-BA2F-9746D322A1F9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FE442-32E3-42BA-BA2F-9746D322A1F9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FE442-32E3-42BA-BA2F-9746D322A1F9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FE442-32E3-42BA-BA2F-9746D322A1F9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A2CA6668-D38C-45EC-A695-8D5660E24D97}" type="datetimeFigureOut">
              <a:rPr lang="en-US" smtClean="0"/>
              <a:t>4/1/2012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CF1E4926-66A6-4C92-BBDB-DAD5D6E57988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A6668-D38C-45EC-A695-8D5660E24D97}" type="datetimeFigureOut">
              <a:rPr lang="en-US" smtClean="0"/>
              <a:t>4/1/2012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E4926-66A6-4C92-BBDB-DAD5D6E579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A6668-D38C-45EC-A695-8D5660E24D97}" type="datetimeFigureOut">
              <a:rPr lang="en-US" smtClean="0"/>
              <a:t>4/1/2012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E4926-66A6-4C92-BBDB-DAD5D6E5798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A6668-D38C-45EC-A695-8D5660E24D97}" type="datetimeFigureOut">
              <a:rPr lang="en-US" smtClean="0"/>
              <a:t>4/1/2012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E4926-66A6-4C92-BBDB-DAD5D6E5798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A2CA6668-D38C-45EC-A695-8D5660E24D97}" type="datetimeFigureOut">
              <a:rPr lang="en-US" smtClean="0"/>
              <a:t>4/1/2012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CF1E4926-66A6-4C92-BBDB-DAD5D6E5798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A6668-D38C-45EC-A695-8D5660E24D97}" type="datetimeFigureOut">
              <a:rPr lang="en-US" smtClean="0"/>
              <a:t>4/1/2012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E4926-66A6-4C92-BBDB-DAD5D6E5798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A6668-D38C-45EC-A695-8D5660E24D97}" type="datetimeFigureOut">
              <a:rPr lang="en-US" smtClean="0"/>
              <a:t>4/1/2012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E4926-66A6-4C92-BBDB-DAD5D6E5798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A6668-D38C-45EC-A695-8D5660E24D97}" type="datetimeFigureOut">
              <a:rPr lang="en-US" smtClean="0"/>
              <a:t>4/1/2012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E4926-66A6-4C92-BBDB-DAD5D6E5798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A6668-D38C-45EC-A695-8D5660E24D97}" type="datetimeFigureOut">
              <a:rPr lang="en-US" smtClean="0"/>
              <a:t>4/1/2012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E4926-66A6-4C92-BBDB-DAD5D6E5798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A6668-D38C-45EC-A695-8D5660E24D97}" type="datetimeFigureOut">
              <a:rPr lang="en-US" smtClean="0"/>
              <a:t>4/1/2012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E4926-66A6-4C92-BBDB-DAD5D6E5798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A6668-D38C-45EC-A695-8D5660E24D97}" type="datetimeFigureOut">
              <a:rPr lang="en-US" smtClean="0"/>
              <a:t>4/1/2012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E4926-66A6-4C92-BBDB-DAD5D6E5798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2CA6668-D38C-45EC-A695-8D5660E24D97}" type="datetimeFigureOut">
              <a:rPr lang="en-US" smtClean="0"/>
              <a:t>4/1/2012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F1E4926-66A6-4C92-BBDB-DAD5D6E57988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ldschurchtemples.com/kirtland/images/kirtland-mormon-temp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3997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6200"/>
            <a:ext cx="6858000" cy="990600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Law</a:t>
            </a:r>
            <a:b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D&amp;C 42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6248400"/>
            <a:ext cx="6858000" cy="5334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www.kevinhinckley.com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Little know fact from the World Cup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s://fbcdn-sphotos-a.akamaihd.net/hphotos-ak-snc6/35596_1401123122455_1663624148_913823_6820376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270633"/>
            <a:ext cx="7391400" cy="535876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Preface…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38600" cy="49377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b="1" dirty="0" smtClean="0">
                <a:solidFill>
                  <a:srgbClr val="C00000"/>
                </a:solidFill>
              </a:rPr>
              <a:t>Heading from D&amp;C 41</a:t>
            </a:r>
          </a:p>
          <a:p>
            <a:pPr>
              <a:buNone/>
            </a:pPr>
            <a:r>
              <a:rPr lang="en-US" sz="4400" b="1" dirty="0" smtClean="0">
                <a:solidFill>
                  <a:srgbClr val="C00000"/>
                </a:solidFill>
              </a:rPr>
              <a:t>D&amp;C 42:61</a:t>
            </a:r>
            <a:endParaRPr lang="en-US" sz="4400" b="1" dirty="0">
              <a:solidFill>
                <a:srgbClr val="C00000"/>
              </a:solidFill>
            </a:endParaRPr>
          </a:p>
        </p:txBody>
      </p:sp>
      <p:pic>
        <p:nvPicPr>
          <p:cNvPr id="33794" name="Picture 2" descr="http://josephsmith.net/Static%20Images/lawlor-preaching-kirtland_M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5262" y="609600"/>
            <a:ext cx="4422038" cy="5943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</a:rPr>
              <a:t>Elder Holland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191000" y="1219200"/>
            <a:ext cx="4724400" cy="49377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 smtClean="0">
                <a:solidFill>
                  <a:srgbClr val="C00000"/>
                </a:solidFill>
              </a:rPr>
              <a:t>So life has its oppositions and its conflicts and the gospel of Jesus Christ has answers and assurances.</a:t>
            </a:r>
          </a:p>
          <a:p>
            <a:pPr>
              <a:buNone/>
            </a:pPr>
            <a:r>
              <a:rPr lang="en-US" sz="1600" b="1" dirty="0" smtClean="0">
                <a:solidFill>
                  <a:srgbClr val="C00000"/>
                </a:solidFill>
              </a:rPr>
              <a:t>In a time of terrible civil warfare, one of the most gifted leaders ever to strive to hold a nation together said what could be said of marriages and families and friendships. </a:t>
            </a:r>
          </a:p>
          <a:p>
            <a:pPr>
              <a:buNone/>
            </a:pPr>
            <a:r>
              <a:rPr lang="en-US" sz="1600" b="1" dirty="0" smtClean="0">
                <a:solidFill>
                  <a:srgbClr val="C00000"/>
                </a:solidFill>
              </a:rPr>
              <a:t>Praying for peace, pleading for peace, seeking peace in any way that would no compromise union, Abraham Lincoln said in those dark, dark days of his First Inaugural,</a:t>
            </a:r>
          </a:p>
          <a:p>
            <a:pPr>
              <a:buNone/>
            </a:pPr>
            <a:r>
              <a:rPr lang="en-US" sz="1600" b="1" dirty="0" smtClean="0">
                <a:solidFill>
                  <a:srgbClr val="C00000"/>
                </a:solidFill>
              </a:rPr>
              <a:t>Though passion may have strained, it must not break our bonds of affection. The mystic chords of memory will yet swell…when again touched, as surely they will be</a:t>
            </a:r>
          </a:p>
          <a:p>
            <a:pPr>
              <a:buNone/>
            </a:pPr>
            <a:r>
              <a:rPr lang="en-US" sz="1600" b="1" dirty="0" smtClean="0">
                <a:solidFill>
                  <a:srgbClr val="C00000"/>
                </a:solidFill>
              </a:rPr>
              <a:t>By the better angels of our nature.</a:t>
            </a:r>
          </a:p>
          <a:p>
            <a:pPr>
              <a:buNone/>
            </a:pPr>
            <a:r>
              <a:rPr lang="en-US" sz="1600" dirty="0" smtClean="0">
                <a:solidFill>
                  <a:srgbClr val="C00000"/>
                </a:solidFill>
              </a:rPr>
              <a:t>			(The Peaceable things)</a:t>
            </a:r>
            <a:endParaRPr lang="en-US" sz="1600" dirty="0">
              <a:solidFill>
                <a:srgbClr val="C00000"/>
              </a:solidFill>
            </a:endParaRPr>
          </a:p>
        </p:txBody>
      </p:sp>
      <p:pic>
        <p:nvPicPr>
          <p:cNvPr id="31746" name="Picture 2" descr="http://www.gutenberg.org/files/14004/14004-h/images/img1_lincol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295400"/>
            <a:ext cx="3829378" cy="49911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</a:rPr>
              <a:t>The Law</a:t>
            </a:r>
            <a:endParaRPr lang="en-US" sz="54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4419600" cy="49377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800" b="1" dirty="0" smtClean="0">
                <a:solidFill>
                  <a:srgbClr val="C00000"/>
                </a:solidFill>
              </a:rPr>
              <a:t>D&amp;C 42: 1-6</a:t>
            </a:r>
          </a:p>
          <a:p>
            <a:pPr>
              <a:buNone/>
            </a:pPr>
            <a:r>
              <a:rPr lang="en-US" sz="3600" b="1" dirty="0" smtClean="0">
                <a:solidFill>
                  <a:srgbClr val="C00000"/>
                </a:solidFill>
              </a:rPr>
              <a:t>15 Commandments</a:t>
            </a:r>
            <a:endParaRPr lang="en-US" sz="3600" b="1" dirty="0">
              <a:solidFill>
                <a:srgbClr val="C00000"/>
              </a:solidFill>
            </a:endParaRPr>
          </a:p>
        </p:txBody>
      </p:sp>
      <p:pic>
        <p:nvPicPr>
          <p:cNvPr id="44034" name="Picture 2" descr="http://historyofmormonism.com/files/2010/04/missionary-mormon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5351" y="1371600"/>
            <a:ext cx="4286249" cy="3581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7030A0"/>
                </a:solidFill>
              </a:rPr>
              <a:t>The Poor</a:t>
            </a:r>
            <a:endParaRPr lang="en-US" sz="54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38600" cy="49377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b="1" dirty="0" smtClean="0">
                <a:solidFill>
                  <a:srgbClr val="7030A0"/>
                </a:solidFill>
              </a:rPr>
              <a:t>D&amp;C 42:29-32</a:t>
            </a:r>
            <a:endParaRPr lang="en-US" sz="4400" b="1" dirty="0">
              <a:solidFill>
                <a:srgbClr val="7030A0"/>
              </a:solidFill>
            </a:endParaRPr>
          </a:p>
        </p:txBody>
      </p:sp>
      <p:pic>
        <p:nvPicPr>
          <p:cNvPr id="35842" name="Picture 2" descr="http://redskyblackdeath.files.wordpress.com/2009/07/war-refuge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080636"/>
            <a:ext cx="6096000" cy="45487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7030A0"/>
                </a:solidFill>
              </a:rPr>
              <a:t>The Sick</a:t>
            </a:r>
            <a:endParaRPr lang="en-US" sz="54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3886200" cy="49377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dirty="0" smtClean="0">
                <a:solidFill>
                  <a:srgbClr val="7030A0"/>
                </a:solidFill>
              </a:rPr>
              <a:t>D&amp;C 42: 43-46</a:t>
            </a:r>
            <a:endParaRPr lang="en-US" sz="4000" b="1" dirty="0">
              <a:solidFill>
                <a:srgbClr val="7030A0"/>
              </a:solidFill>
            </a:endParaRPr>
          </a:p>
        </p:txBody>
      </p:sp>
      <p:pic>
        <p:nvPicPr>
          <p:cNvPr id="37890" name="Picture 2" descr="http://freechristimages.org/images_Christ_life/Jesus_Healing_the_Sick_Free_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04800"/>
            <a:ext cx="4563796" cy="638432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7030A0"/>
                </a:solidFill>
              </a:rPr>
              <a:t>The Weak</a:t>
            </a:r>
            <a:endParaRPr lang="en-US" sz="60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95400"/>
            <a:ext cx="4114800" cy="49377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800" b="1" dirty="0" smtClean="0">
                <a:solidFill>
                  <a:srgbClr val="7030A0"/>
                </a:solidFill>
              </a:rPr>
              <a:t>D&amp;C 42:52,53</a:t>
            </a:r>
            <a:endParaRPr lang="en-US" sz="4800" b="1" dirty="0">
              <a:solidFill>
                <a:srgbClr val="7030A0"/>
              </a:solidFill>
            </a:endParaRPr>
          </a:p>
        </p:txBody>
      </p:sp>
      <p:pic>
        <p:nvPicPr>
          <p:cNvPr id="39938" name="Picture 2" descr="pho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399" y="2895600"/>
            <a:ext cx="4038601" cy="304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70C0"/>
                </a:solidFill>
              </a:rPr>
              <a:t>Flee to the West</a:t>
            </a:r>
            <a:endParaRPr lang="en-US" sz="54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19200"/>
            <a:ext cx="4114800" cy="49377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 smtClean="0">
                <a:solidFill>
                  <a:srgbClr val="0070C0"/>
                </a:solidFill>
              </a:rPr>
              <a:t>D&amp;C 42: 62-64</a:t>
            </a:r>
            <a:endParaRPr lang="en-US" sz="3600" b="1" dirty="0">
              <a:solidFill>
                <a:srgbClr val="0070C0"/>
              </a:solidFill>
            </a:endParaRPr>
          </a:p>
        </p:txBody>
      </p:sp>
      <p:pic>
        <p:nvPicPr>
          <p:cNvPr id="41986" name="Picture 2" descr="http://historyofmormonism.com/files/2010/05/Exodus-Pioneers-Morm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9624" y="1295400"/>
            <a:ext cx="5305776" cy="3581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103</TotalTime>
  <Words>184</Words>
  <Application>Microsoft Office PowerPoint</Application>
  <PresentationFormat>On-screen Show (4:3)</PresentationFormat>
  <Paragraphs>33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Origin</vt:lpstr>
      <vt:lpstr>The Law D&amp;C 42</vt:lpstr>
      <vt:lpstr>Little know fact from the World Cup</vt:lpstr>
      <vt:lpstr>Preface…</vt:lpstr>
      <vt:lpstr>Elder Holland</vt:lpstr>
      <vt:lpstr>The Law</vt:lpstr>
      <vt:lpstr>The Poor</vt:lpstr>
      <vt:lpstr>The Sick</vt:lpstr>
      <vt:lpstr>The Weak</vt:lpstr>
      <vt:lpstr>Flee to the West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Law D&amp;C 42</dc:title>
  <dc:creator>Kevin</dc:creator>
  <cp:lastModifiedBy>Kevin</cp:lastModifiedBy>
  <cp:revision>8</cp:revision>
  <dcterms:created xsi:type="dcterms:W3CDTF">2012-04-01T13:21:58Z</dcterms:created>
  <dcterms:modified xsi:type="dcterms:W3CDTF">2012-04-01T15:05:54Z</dcterms:modified>
</cp:coreProperties>
</file>