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9" r:id="rId5"/>
    <p:sldId id="262" r:id="rId6"/>
    <p:sldId id="258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lds.org/bc/content/shared/content/images/gospel-library/manual/9998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4720"/>
            <a:ext cx="12192000" cy="8209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7904" y="403167"/>
            <a:ext cx="4227223" cy="2262781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Words of Lehi 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 Nephi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23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935" y="624110"/>
            <a:ext cx="9326677" cy="128089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Israel Blesses His Sons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935" y="2133600"/>
            <a:ext cx="9326677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Genesis 47</a:t>
            </a:r>
            <a:endParaRPr lang="en-US" sz="3600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http://newsyoucanbelieve.com/bible/wp-content/uploads/2011/02/Jacob-Blesses-Manasseh-and-Ephrai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720" y="1904999"/>
            <a:ext cx="6249324" cy="4686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907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Lehi on his deathbed</a:t>
            </a:r>
            <a:endParaRPr lang="en-US" sz="4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02060"/>
                </a:solidFill>
              </a:rPr>
              <a:t>2 Nephi 1:4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2060"/>
                </a:solidFill>
              </a:rPr>
              <a:t>Daniel 1:3-4</a:t>
            </a:r>
            <a:endParaRPr lang="en-US" sz="4000" b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https://maasaiboys.files.wordpress.com/2012/10/d783218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991" y="1434141"/>
            <a:ext cx="4740621" cy="5176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16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A Choice Land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2 Nephi 1:5</a:t>
            </a:r>
            <a:endParaRPr lang="en-US" sz="4000" b="1" dirty="0"/>
          </a:p>
        </p:txBody>
      </p:sp>
      <p:pic>
        <p:nvPicPr>
          <p:cNvPr id="1026" name="Picture 2" descr="http://media.web.britannica.com/eb-media/71/125671-004-A0EF90F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179" y="2133600"/>
            <a:ext cx="5323834" cy="4412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473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1230" y="155679"/>
            <a:ext cx="6808122" cy="128089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002060"/>
                </a:solidFill>
              </a:rPr>
              <a:t>Roman Catholic Influence….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s://upload.wikimedia.org/wikipedia/commons/7/7e/Distribution_of_Catholic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40" y="1822979"/>
            <a:ext cx="8262595" cy="484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bible-truth.org/dividedgreekempire.gi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909" y="37900"/>
            <a:ext cx="4013360" cy="2290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upload.wikimedia.org/wikipedia/commons/9/93/Roman_Empire_with_provinces_in_210_A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909" y="2328290"/>
            <a:ext cx="4013360" cy="226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s://alancheng100.files.wordpress.com/2012/11/ottomanma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910" y="4595481"/>
            <a:ext cx="4013359" cy="2209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37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The “Promised Land”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25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u="sng" dirty="0" smtClean="0"/>
              <a:t>The Inheritance:</a:t>
            </a:r>
          </a:p>
          <a:p>
            <a:r>
              <a:rPr lang="en-US" sz="2800" b="1" dirty="0" smtClean="0"/>
              <a:t>Promised to Lehi’s seed forever (Covenant seed)</a:t>
            </a:r>
          </a:p>
          <a:p>
            <a:r>
              <a:rPr lang="en-US" sz="2800" b="1" dirty="0" smtClean="0"/>
              <a:t>Also all those who should be led…by the hand of the Lord</a:t>
            </a:r>
          </a:p>
          <a:p>
            <a:r>
              <a:rPr lang="en-US" sz="2800" b="1" dirty="0" smtClean="0"/>
              <a:t>There shall be none to molest them…and dwell in safety forever.</a:t>
            </a:r>
          </a:p>
          <a:p>
            <a:r>
              <a:rPr lang="en-US" sz="2800" b="1" dirty="0" smtClean="0"/>
              <a:t>Can be a curse to those who fail to serve the Savior</a:t>
            </a:r>
            <a:endParaRPr lang="en-US" sz="2800" b="1" dirty="0" smtClean="0"/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0609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/>
              <a:t>A Little Shakespeare Anyone?</a:t>
            </a:r>
            <a:br>
              <a:rPr lang="en-US" sz="4400" b="1" dirty="0" smtClean="0"/>
            </a:br>
            <a:r>
              <a:rPr lang="en-US" sz="4400" b="1" dirty="0" smtClean="0"/>
              <a:t>2 Nephi 1:14 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"whose limbs ye must soon lay down in the cold and silent grave, from whence no traveler can return"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(</a:t>
            </a:r>
            <a:r>
              <a:rPr lang="en-US" sz="2400" b="1" dirty="0"/>
              <a:t>2 Nephi 1:14)</a:t>
            </a:r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032568" y="2126222"/>
            <a:ext cx="4804756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“that </a:t>
            </a:r>
            <a:r>
              <a:rPr lang="en-US" sz="2800" b="1" dirty="0"/>
              <a:t>undiscovered country, from whose </a:t>
            </a:r>
            <a:r>
              <a:rPr lang="en-US" sz="2800" b="1" dirty="0" err="1"/>
              <a:t>bourne</a:t>
            </a:r>
            <a:r>
              <a:rPr lang="en-US" sz="2800" b="1" dirty="0"/>
              <a:t> no traveler </a:t>
            </a:r>
            <a:r>
              <a:rPr lang="en-US" sz="2800" b="1" dirty="0" smtClean="0"/>
              <a:t>returns”</a:t>
            </a:r>
          </a:p>
          <a:p>
            <a:pPr marL="0" indent="0">
              <a:buNone/>
            </a:pPr>
            <a:r>
              <a:rPr lang="en-US" sz="2800" b="1" dirty="0" smtClean="0"/>
              <a:t>Hamlet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9088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beautiful wallpaper Sunri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6"/>
            <a:ext cx="12192000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2775" y="624110"/>
            <a:ext cx="10891837" cy="128089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Great Atonement of our God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39833" y="2133600"/>
            <a:ext cx="10764779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Nephi 2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utoShape 2" descr="data:image/jpeg;base64,/9j/4AAQSkZJRgABAQAAAQABAAD/2wCEAAkGBxAQDQ8PEBAQDw8NDQ0NDQ0PEBAPDQ0NFREWFhURFRUYHCggGBolGxUVITEhJSkrLi4uFx8zODMsNygtLjABCgoKDg0OFQ8QGy0dHR0tLS0tLSsrKystLS0tLS0tLS0tLS0tLS0tLS0tLS0tLS0tLS0tLS0tLS0tLS0tLS0tLf/AABEIALcBEwMBEQACEQEDEQH/xAAbAAADAQEBAQEAAAAAAAAAAAABAgMABAUGB//EAD8QAAIBAgIFCAgEBQQDAAAAAAABAgMRBFEFEkFhkRMUITFSgaHRBhVCU2JxksGiseHwFiIygvFDY3KjM1ST/8QAGgEAAwEBAQEAAAAAAAAAAAAAAAECAwQFBv/EADERAAICAQMDAgUEAQQDAAAAAAABAhESAxNRBBRBIWEFIjFSoRVxkfCxI0LB0WKB4f/aAAwDAQACEQMRAD8A/JTA7DAAQAwAYAMIAgBgAwDCIDAAQAwDCIDAMIAYAMIZgAwAEAMAUawBQAAwBRrAFGsAGAKMAUawAawWFGCwoAwMAjAAlirJNYLEawDMAGEBrAAbABrAAbAOjWEFBsA6NYAoNgsdGsAGEBgCggOjCCjAAbAM1gAwAawAYANYANYAo1gCjABrABgAAAYAMAgDAwAds9HSWwwXURZu+nkRlg5ItaqM3osm8PLIvNEvTYnJPIeSJwYNRhYYsOowsMQ6gWPEGqFhRrBYqDYVjoZRCx0FUxWViHkgyDAHJhYYg1AsVGsMKNYAo1gCjWAKNYB0Gwgo1gCjWAKNYAo1gCjWAKNYABYANYANYYGsAgWAKMAUYAoFgA+uqy6Oo8SK9T2Gcsqq2pG6i/Bm2hHOnuKxmTcQXpbh1qC+QFqV+tB/qBWmPKlRt1olS1R46ZPkKT2ovc1OCcIAeEp5oN2YbUAcxpvaPfmhbMAerIZh3MuBdtEeGi1saJfVPgpdOi8dHKxm+oZotFDer1uF3DDaRCvgksjWGs2RLSRyyw0TZakjN6cROaxzHuyJ2oiyweRS1eRPR4JSwrWwpaiIekxXQeTKzQtti8kx5CwNyLFkgwZuSeQZIMGbk3kPJBiwajCwxNybCwxDybDJBizck8gyQYMDpsLDEGqOxUCwCoFgCjWGKgWAKNYLCgWAKOyjjakU1e98+mxjLRhJ2ax1pr0MsVJ9fSG2l9A3ZP6iNtlr0Jds2oFhRlT3hkGIdV5itDpmtvAKDe3+QoDKq/2xYoeTGddiwQ82bnMsw24j3JF46Smktxm+mizRdRJFnpG66esz7emXvpolLFXLWlRL1LOepN5msUjKTZK7L9CPUZTYqRVsZVpZk4IechliJZi24j3GPHFPdwJekilqMpHGLsoh6T5LWquCqxceyidqXJS1I8DrEU3sJenNFKcA3g8gqaH8ov8AJuH8wvlDeGSF8wfKK5rIdMLQj1XsK9eSfRk50YvqsilOSJcIshPDPZ0/Jmq1EZPSZJ0nkVkiHBiODKsWILBYqNqhYUbVCwo6uT3GWRdDql8hZlYBVIWQ8RlRWfgLMeA0aG8TmNQDzYW4G2LPDWGtSwemT5IvMnAZUBbg8Ac3DcFtjLCC3R7QJYUFqg9MXmw90W2K6VilIMAagZCxNqDsMTagrHibUCwxNqBkGJtQLHiFQ3CyDEOoGQ8Q6gZBiZQFkPEZQeQrQ6ZSN8iXRSKwksjNplpofXjuJxZVoPKx2pPuDCXgVxMpUn1xa3phWovow+QooUH7UkTeqvBVab8geApPqrL+5D39RfWJO1F+RoaFv1ThJbmS+sr6pofbWOtBZtE96NdMh/UizQu8Y+2R5WodmRyYmcR2OgDENBEtjSKxRDLSDKAkxuJJ6yLVMn1QNZ5DpCsymwpBY8U95LaHTDKEt4k0VTF1XvHaFTCqbyDJBTNyLyDNBiw8i3sFmkPFjRwrE9VDWmVjgm9hD1kVth5k8hbyHtjxwDyE9dD2h1oqeyJPcxDaZenomW1WM5dUvBa0ic8FbZ1FLWbDbRN4XcVuiwA6G4eYYiSpjUhYi8mVkLEHJvLwHkgxFdJ5BmuRYg5Hcys/cWArovIM0GAHSeQ8kLFi8lLIeaFiwqEl1XXyBuLBKSHVWqmnrS6Oq7uTjpvwVlPkv6xq5R4My7fT5K3Z8HcsFuOfdL2xuZbkLeHti8zS9krdfIttBVBL2PyFm+R4LgbkY9kWb5HijLDRewNxhgh3o9PYid9htoHqtP2fzH3LXkW0hHoh9hld17i2kPHRyXXGRL12/JS00Xp4OHZkZvVkUoItzCm9jXzI3poMEJLRkdlxrqH5DBBWBtsDdHih44a3sX7hPU9x0gvD/ALP3CkFUPgQs/cdIbkL+whZ+4UDm811JDziFA5Kr+0PKAUbkKr2sM4IKNHRsn1g9dIKKLRRHcBiOtELIXcsKQy0THIXcsMUMtFRyF3DHSHWio5C7iQUjPRcMkLuJBQr0ZDJFb8gonLRsNw1ryCkSlgKe4vekGKJvAwzRW9IMUSngoZotashYojLCQzRa1JCwRPmsdxW5IMEd7hHZJcTnt8ALqR7Q7fABUY5pg2wKRVPJE3IB4wp7iW5gMowy7xXIZ0U3FL7GbyArTxMVsXAhwkB108RTfWku4ycJIKLxoxl1WM3JoRngY7gWrIWQq0etlh77DIPq8N4M0B6NWYb4ZoKwG8N4M0b1eLeDNA9XLIe+wzQ8dHLskvX9w3ENzJL2WG77hmjczWQt1hmNHBrIW6xZj80Qtxi3Dc0DcDcDzV5C3EG6hZ4eWRSmhrUictWMl7JrFpmiaZyVKsuyzVRXIznqV3k0aKCGcs8RJ7jVQQEnPObXcXXsBCcfjkWn7CojOmu1ItSfAqJOgs5PvLU2TiTlRWTKUhYi9GQxHqrRC2t9xydyw20NHRWUmvmJ9Ryh4FoaOz6fAh648Sq0csl+RO+x4lqejYEPXkFF44SP+UZvUYUUjhY5LxJeox0Ujh6W1dPeS5zFRSNGnu4XJcpipmnRhe6k18ugFKX0aGrHpyjtlfv6SWn4QmmXhyefBkPMh5lEorqlxJ9eBO34KKrHNE4sjFjKtAWMhOEg60X1NCpiqRtVPaFsLZtVhaC0bUbC0FoCpvJjtDyQbtfqhegvQrF32olkP0KKinkFkZlqdCO2/EqKT+pEtSRbm0HnxNVpxM92aFqaPi+oT0+GOPUSRCWjFkKpo0XVM5q+iPhGpaiNo9UvLOKpoX4PBmi15I1XUxOapoT4FwLXVV9TRa8Dkq6Fl2VwNY9UuSlqRfk5amh5dk1XUrkrJCx0W11jfUX9CgTwKt1AtVgc7wCyNN5hQq0lFe1LuQ9hk2h1peC2y+kXbSFkh46Yp9p98SX00uB5IotKQftLgLt5cBaKR0hDtIh6MhjrHR7SFtPgYyxuTXFC2hAeOX71Q2gDzuPXdL5tINtgB4i/Vqv++PmGH9oBZa76rcYjWKGSlSrbGvAtS0/IhIyxKfVe3y8ymtJgdFKVZ9cfyZlJaa+jA6nCa9lv5GVx5C0XoOp7uXivzIlhyS3Hk7KWIkuuEuj4UYOC5MZQi/JaljE3b+ZW+DqJem/6yJaT/rOmOJjnfuaIxaMnpMvHFQfteBXr5MnpSXgeLT9ro+Vyf3ZLTXg3IxzXAWK5DNjKNPLhcq4iuYdaOy3ybdguPj/AJCpeScZWd9ZPdcSdFNWvoUhinFWTW3r6RrVklRD0rd0CePa2w6rXsPdmNdOuGTWk5L24vuKWpqF9rF+GB6Ue1w4WHuTYLpV4sV6SUtsb7iW58Fds0SljPkRi2WtElLGQ2rwHtyLWjLwRnUpv9spKRoozRGWoaLI0WRzSUL/AKGicjRWfn/NqmU+J9DuQ9jHCQVhKuT+r9Q3NP8AqDCYeaVv3Ji3NMMJh5pVzj3uQbmn/aHtzEeDqdpLvkPdhwLalyK8NNe3Luux7kX4Fty5HpU536JTv8vMUpR8pDUZeGdUHiF1a7/tiYvafBfzFYVsSvYbJcdF+SrlwdlDHVfapXsYT0YeJFJvg7qOkIv+qi1n0foYS0X4kM7qOKpdm26xhLTnyKnydcKkMrGTjIlxkVjUp5kNSIamVhOOxolpkOMiqnvRFEOI8WIljJbibFY3JoLYsmbkIsM2LckPGis/zJciXNjxp73+ILRLl7DKHxfmFoTl7BlC/td4Apewjpvt+A/QeXsK6fxLgKylL2EdNZrxHbKyYjgs/Fr7lWyk2Sko/uT8yk2WmyU1HJ8X5lKy1ZJ23/U/MstWK6N+14jyoedCTw6zXEpTZSm+AvR91ddK3MW9Tpi3ldMj6uXafFF774Hun5xz+tn4/qfTbGmc27qG53Wz/MNrSHuahliK3a8ZCw0+Ay1ORuXq9teIsIcDynyBVp9vwQ8Y8DuXIyry97LushYL7Qt/cMsU/eVPqYtv/wAUPL3ZenpSUfbqfWzOXTp+EWtRcnVS0811uT+buYy6JMpaqOul6Rw2p+DMpdDLwVuxOqn6S0v8xf2MX0GoGcH5OiPpLRzX4vIzfQagvl5KL0noLbwUn9if0/VE4x5Hj6UYfP8ABIT+H6v9YsI8jr0mw2f4JE9hrf1i2/covSXDZr6ZeRPYawbPuMvSXDZ/hkLsNYWy+Rl6S4bOS/tmLsNb+0LYlyH+JcP2p9ymHYavC/AdvL2G/iehnU+lsX6fqewu1fsFelFH/c+gX6fqe38h2jD/ABTR/wBzh+ofp+p7B2j9hX6VU8qnh5j/AE+fKH2f7C/xRHs1fwj7CXKH2f7A/iNPZW4ofZPlFdovb+BJaeWVXvkhro/2KXTL2/gnLTS+LvmUulf9Ra0F/UKtL3z+sfbf2h7KG5+n/lsWzQ9seOLXw+JL02G2Xp4y3U0vkzN6Rm9KzOun1v8AECg0NQaBeD/yP5kP5gupG1ru2Wy4sXdixd2FVYZLgGMhYyPy1V1v4s+swZxZoPLrfxYsGVmg8vHJiwYZoPLLIMB5IHKL9/4DELNw/fcMKCo714iseIVSXaXBiy9h4DKj8S4MWfsNaYyofEvEWfsVtjqgu14E5vgpaa5GVKHafgLKXA8FyPGnDN8CcpFYRLQw8X2uDIc5FqCGVGHxcBZyHgh+ShlPwJyl7DwRWNClbobvk+ghzmVigqlFbPxBkx4ob+XsriL15HQ0Zw7ImpchR0QrUtsH3GbjPwwoqpUP9xfKMSa1PYVMNqOydX6Yi/1OEFS9gKnSv/5ai/sXRwY8p/av5H8xTmtD30n3eZG5q/aL5uBHhqPvKndErc1OEOpEpYensdX6UWpy9h0xJUIZ1O9R8xqcvYKZN04Zz/AVlL2/IUJKK2Sl8v5fMabCibv8Xh5legqFc5Zz4lUvYQIzm9sl3hUQpndRwVV9PKfn095hLVgvAUzu5o8qndNW/Mw3P2/gD8/UFmuJ9HZ5KguQqKzX77xWx4rkdRjmK5FKMeRrQz/Mm5cFYw5CtTP8xfMOoBThu8fIPmH8o6lDd4+RNSH8oynHdwYqkUnEblI/uP6ixkVcQqpH9xXmLFjtDKpHL8KFiyvQdVF+0icWO0Oqy3+HkLAqxlWecvqsS4DsrGrJ9qXzet9iXGKKQyhLsP6WK1yMoqc/dv6WTlHkZWGHqPqh4EOcV5HRSOFntjb5x6yXqR5GPCjK/TF22tRb8BOSr6gUdNJ9MZNbH0xbJv0+oytPktsJ90l5EPPw0JqXgslQfs1l8nFkXqcoVT9h1RoP2q6/si/uTlqcL+Sb1OF/P/wPNaL6q01/ypP7Buan2/kMtT7fyDmVP/2F/wDOr5Buz+z8oM5/b+UB4Cn7/wD66nkPen9v5QZz+38ok9H0/ff9Uyt6X2/lDyn9v5QktHw99xp1F9ilrS+38oLl9v5RKWAj72P0z8ilrP7f8Dt8f4JvAx97H6Z+RS1n9v8AgPXgXmdP3y7lJfYe7L7QpnRRp4ePXKT735ESlqv6IGn4OyGJwyXRKat/yaMHp63CJqY/PcP7yX0vyFtavAvn4PzJM+qo8YNxUMKYihkxDCmBQyYikMmIpDpklIZCKQ6JZSQ6sT6lpIdW3k+pSSKRtv8AAl2Wki0NX4vAh2UkjopVrdrwMnGy0dlLHyXU5cTGWimUdVLS01nxMpdNFicIvwdEdLy2pP52M30yJ2Yh9Z39lcWLYryPaQVjVlFcQ2h4FVj1b2fEjZZO0MsZDKPBi2pC23yMsXDL8/MW3IW3LkdY2GX5+YtqQtmXJuew7Nw2pchsy5EljIdga0pcjWlLknLGR7HjYpaT5K25ckp4xbIP6v0LWk+SlB8kZYv4fEtafuViRlivhXiWtP3HRKWJeS4FrTQEZV2UoICUqr38S1EROV31az7yl6Eg5GXZlxHkuQo+TueyfP2HWFRVhUhUOxlIVFWFSCirGUiaKTGUgopMdSJopMZSFRSY6ZNFoZSFRaKRkS0Uh0yWi0UiyWikUiyGWisSGUViQyqLRRLHRWKIYUWhSk9jIckMtHDy7L4EOa5FaKRoSyfAlzQZLkrGi8nwJckLJFFhpdl8GRuR5J3I8h5tLsvgGa5FuR5A8PLJjzQ9yJOVF5DU0VkicqLLUh2iUqRSkURlAtMKJSiWmKiUkUgolIpCoSTKQid/mUSfKXPYPnQ3AYUxFBTEMZMChkxFIZMkpDpiLQ6EUh0yS0PFiZoh4shlopEllorEhlorAhlovAzZaOinIzaKOmEzNoZeEkZtMDppzRm0yWjop17dTZk4GTgdMMU82ZvTRi9JFI4l5+BDgiHpooq8s/AnBE7cTOpPNjxiCjElOU82UlE0Sjwc808zRUaqiMk8zRUaKiE4FplpkZwLTKIygWmBGUS0wIyiWmKiUkWhUTsUKj5DWPao+YsKkKhpjXChphuKirCmIqxlIVDsKkKikx1MVFqQymKilIdTFRakOpk0WpDqoLEtTHVUlxLUx41iXAtaiKxrohwLWoi8K6zM3Bmimi8K6zM3BlqSOinXWZk4MpM6qdRZmTiUddMyYM6IRM2zJs6KdMzcjKUjro0LmMpmEtSj1MHompP+mLfyRnDPUeOnFyfsmzi1erhD6s9BejdW39Pijq/Tuu+u0/x/2cv6lp8nFjND1Kf9UWt9ug5tSOroutWLj+6OjS6yE/ozyq1CxUZndHUOSpSNlI3jI55wNEzVMhNFo0TOeaNEXRCZogohNmiFRCUi0hE3IqhHwarH0OJ8UtUKriwHvIZYneGBW+hlikLbHvoPOkLbHvo3OlmG2PuEbniDaYu6igc+W8NkXeIPP1kw2R94jesNzDZDvQ+sXkLYH3z4D6xeXiGwh97Lg3rCQbCDvZBWkJC2EV3kg8+kGyg7qTCsZLNiekhrqZclI459pkvRXBrHqpcloaQfaZD0Vwax6x8l6elGtr8TN9On4N49dXk7KOnZR6mYS6OLOiPxA9Cj6TzXsp8Tnl8PjyaLrIy8HbR9KpdiPFmMvhy5LWpCR9D6P+ldNTvWoqouiyU9VJ7+jpOfs4acspxzXF0Z6/RvWhWnPF/tZ9thvTqjayo6q2JSXkdkPi0tFYw0UlwnX/B42p8C1frlf/opL03hsp9H/L9BP451Dfppr+WQvgc+TlxPp6kuilF5pttNCfxbqdRYuEa903/ybw+AvzJnw2nvS2UqspU6dKCfsJSa+fWc66OGrJyrG/C+n5s9fT6WOjBRcnJnz1f0rrfAvlF/dnXD4bp+5EtaMfojzKvpFXf+o+5JfY6Y9DpLwYy6xr6HNL0gxHvHwi/sarotL7TF9fqL6MlL0hxHvPww8il0Ojx/kh/EtdefwiM9P4j3n4YeRa6LR4/yZv4n1H3fhf8ARGem8Q/9R/TFfY0XSaXBnL4n1D/3fhf9E/XNf3j71F/YrtdLgj9T6hf7vwjeuq/aX0oO00uA/VOp5/CPG1jto8TJm1goLZrhQWa4BZrgFmuABAZriCw3AdmuFDsNxBYdYB2HWFQ8g64UVkFTCh5DKYqGphUxUWpDqYqKUhlMlotTKRqkuJotQtCqyXE1jqM6aVUylE6tPUPQw+Jsc09Oz0dLXo9KjpJracsunR2R1yz0o8yO3RW6jmr6Rb2msNBIznrnmYjEt7Tqhp0cOrr2cFWodEYnnzmc05mqRzSkRlMtIxcibmVRm5CuY6IchXMdEuQrmOicgawULIhc0Oc1wA1wA1wA1wGa4AG4Aa4BZriCw6wDs2sA7NrBQWa4BYbiHYbgOw6wh2HWCh5BUhUUpDKQqLTHjITRaZWMyGjWMi0KhDRvGR0QrGbidEdSi8cQZuB0LWH5wLArfJzrlKBnLWITrGiic8tQ551TRROeUiEplpGMpE5SKoychHIohsRsZm2BsBWK2MmzAIQogIAYAMAGADABgGYAMAGEBgAIDMAGAAgM1xDCmAwpiGmMmIpMdMRaY6YmaJjqRLRqpFFMlo0Uh1UJxLUxuUDEeYrqBQnMnKZSRm5CSZSM2ycmUjNsRlGbYjGZsDAQGMkUBGGI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data:image/jpeg;base64,/9j/4AAQSkZJRgABAQAAAQABAAD/2wCEAAkGBxAQDQ8PEBAQDw8NDQ0NDQ0PEBAPDQ0NFREWFhURFRUYHCggGBolGxUVITEhJSkrLi4uFx8zODMsNygtLjABCgoKDg0OFQ8QGy0dHR0tLS0tLSsrKystLS0tLS0tLS0tLS0tLS0tLS0tLS0tLS0tLS0tLS0tLS0tLS0tLS0tLf/AABEIALcBEwMBEQACEQEDEQH/xAAbAAADAQEBAQEAAAAAAAAAAAABAgMABAUGB//EAD8QAAIBAgIFCAgEBQQDAAAAAAABAgMRBFEFEkFhkRMUITFSgaHRBhVCU2JxksGiseHwFiIygvFDY3KjM1ST/8QAGgEAAwEBAQEAAAAAAAAAAAAAAAECAwQFBv/EADERAAICAQMDAgUEAQQDAAAAAAABAhESAxNRBBRBIWEFIjFSoRVxkfCxI0LB0WKB4f/aAAwDAQACEQMRAD8A/JTA7DAAQAwAYAMIAgBgAwDCIDAAQAwDCIDAMIAYAMIZgAwAEAMAUawBQAAwBRrAFGsAGAKMAUawAawWFGCwoAwMAjAAlirJNYLEawDMAGEBrAAbABrAAbAOjWEFBsA6NYAoNgsdGsAGEBgCggOjCCjAAbAM1gAwAawAYANYANYAo1gCjABrABgAAAYAMAgDAwAds9HSWwwXURZu+nkRlg5ItaqM3osm8PLIvNEvTYnJPIeSJwYNRhYYsOowsMQ6gWPEGqFhRrBYqDYVjoZRCx0FUxWViHkgyDAHJhYYg1AsVGsMKNYAo1gCjWAKNYB0Gwgo1gCjWAKNYAo1gCjWAKNYABYANYANYYGsAgWAKMAUYAoFgA+uqy6Oo8SK9T2Gcsqq2pG6i/Bm2hHOnuKxmTcQXpbh1qC+QFqV+tB/qBWmPKlRt1olS1R46ZPkKT2ovc1OCcIAeEp5oN2YbUAcxpvaPfmhbMAerIZh3MuBdtEeGi1saJfVPgpdOi8dHKxm+oZotFDer1uF3DDaRCvgksjWGs2RLSRyyw0TZakjN6cROaxzHuyJ2oiyweRS1eRPR4JSwrWwpaiIekxXQeTKzQtti8kx5CwNyLFkgwZuSeQZIMGbk3kPJBiwajCwxNybCwxDybDJBizck8gyQYMDpsLDEGqOxUCwCoFgCjWGKgWAKNYLCgWAKOyjjakU1e98+mxjLRhJ2ax1pr0MsVJ9fSG2l9A3ZP6iNtlr0Jds2oFhRlT3hkGIdV5itDpmtvAKDe3+QoDKq/2xYoeTGddiwQ82bnMsw24j3JF46Smktxm+mizRdRJFnpG66esz7emXvpolLFXLWlRL1LOepN5msUjKTZK7L9CPUZTYqRVsZVpZk4IechliJZi24j3GPHFPdwJekilqMpHGLsoh6T5LWquCqxceyidqXJS1I8DrEU3sJenNFKcA3g8gqaH8ov8AJuH8wvlDeGSF8wfKK5rIdMLQj1XsK9eSfRk50YvqsilOSJcIshPDPZ0/Jmq1EZPSZJ0nkVkiHBiODKsWILBYqNqhYUbVCwo6uT3GWRdDql8hZlYBVIWQ8RlRWfgLMeA0aG8TmNQDzYW4G2LPDWGtSwemT5IvMnAZUBbg8Ac3DcFtjLCC3R7QJYUFqg9MXmw90W2K6VilIMAagZCxNqDsMTagrHibUCwxNqBkGJtQLHiFQ3CyDEOoGQ8Q6gZBiZQFkPEZQeQrQ6ZSN8iXRSKwksjNplpofXjuJxZVoPKx2pPuDCXgVxMpUn1xa3phWovow+QooUH7UkTeqvBVab8geApPqrL+5D39RfWJO1F+RoaFv1ThJbmS+sr6pofbWOtBZtE96NdMh/UizQu8Y+2R5WodmRyYmcR2OgDENBEtjSKxRDLSDKAkxuJJ6yLVMn1QNZ5DpCsymwpBY8U95LaHTDKEt4k0VTF1XvHaFTCqbyDJBTNyLyDNBiw8i3sFmkPFjRwrE9VDWmVjgm9hD1kVth5k8hbyHtjxwDyE9dD2h1oqeyJPcxDaZenomW1WM5dUvBa0ic8FbZ1FLWbDbRN4XcVuiwA6G4eYYiSpjUhYi8mVkLEHJvLwHkgxFdJ5BmuRYg5Hcys/cWArovIM0GAHSeQ8kLFi8lLIeaFiwqEl1XXyBuLBKSHVWqmnrS6Oq7uTjpvwVlPkv6xq5R4My7fT5K3Z8HcsFuOfdL2xuZbkLeHti8zS9krdfIttBVBL2PyFm+R4LgbkY9kWb5HijLDRewNxhgh3o9PYid9htoHqtP2fzH3LXkW0hHoh9hld17i2kPHRyXXGRL12/JS00Xp4OHZkZvVkUoItzCm9jXzI3poMEJLRkdlxrqH5DBBWBtsDdHih44a3sX7hPU9x0gvD/ALP3CkFUPgQs/cdIbkL+whZ+4UDm811JDziFA5Kr+0PKAUbkKr2sM4IKNHRsn1g9dIKKLRRHcBiOtELIXcsKQy0THIXcsMUMtFRyF3DHSHWio5C7iQUjPRcMkLuJBQr0ZDJFb8gonLRsNw1ryCkSlgKe4vekGKJvAwzRW9IMUSngoZotashYojLCQzRa1JCwRPmsdxW5IMEd7hHZJcTnt8ALqR7Q7fABUY5pg2wKRVPJE3IB4wp7iW5gMowy7xXIZ0U3FL7GbyArTxMVsXAhwkB108RTfWku4ycJIKLxoxl1WM3JoRngY7gWrIWQq0etlh77DIPq8N4M0B6NWYb4ZoKwG8N4M0b1eLeDNA9XLIe+wzQ8dHLskvX9w3ENzJL2WG77hmjczWQt1hmNHBrIW6xZj80Qtxi3Dc0DcDcDzV5C3EG6hZ4eWRSmhrUictWMl7JrFpmiaZyVKsuyzVRXIznqV3k0aKCGcs8RJ7jVQQEnPObXcXXsBCcfjkWn7CojOmu1ItSfAqJOgs5PvLU2TiTlRWTKUhYi9GQxHqrRC2t9xydyw20NHRWUmvmJ9Ryh4FoaOz6fAh648Sq0csl+RO+x4lqejYEPXkFF44SP+UZvUYUUjhY5LxJeox0Ujh6W1dPeS5zFRSNGnu4XJcpipmnRhe6k18ugFKX0aGrHpyjtlfv6SWn4QmmXhyefBkPMh5lEorqlxJ9eBO34KKrHNE4sjFjKtAWMhOEg60X1NCpiqRtVPaFsLZtVhaC0bUbC0FoCpvJjtDyQbtfqhegvQrF32olkP0KKinkFkZlqdCO2/EqKT+pEtSRbm0HnxNVpxM92aFqaPi+oT0+GOPUSRCWjFkKpo0XVM5q+iPhGpaiNo9UvLOKpoX4PBmi15I1XUxOapoT4FwLXVV9TRa8Dkq6Fl2VwNY9UuSlqRfk5amh5dk1XUrkrJCx0W11jfUX9CgTwKt1AtVgc7wCyNN5hQq0lFe1LuQ9hk2h1peC2y+kXbSFkh46Yp9p98SX00uB5IotKQftLgLt5cBaKR0hDtIh6MhjrHR7SFtPgYyxuTXFC2hAeOX71Q2gDzuPXdL5tINtgB4i/Vqv++PmGH9oBZa76rcYjWKGSlSrbGvAtS0/IhIyxKfVe3y8ymtJgdFKVZ9cfyZlJaa+jA6nCa9lv5GVx5C0XoOp7uXivzIlhyS3Hk7KWIkuuEuj4UYOC5MZQi/JaljE3b+ZW+DqJem/6yJaT/rOmOJjnfuaIxaMnpMvHFQfteBXr5MnpSXgeLT9ro+Vyf3ZLTXg3IxzXAWK5DNjKNPLhcq4iuYdaOy3ybdguPj/AJCpeScZWd9ZPdcSdFNWvoUhinFWTW3r6RrVklRD0rd0CePa2w6rXsPdmNdOuGTWk5L24vuKWpqF9rF+GB6Ue1w4WHuTYLpV4sV6SUtsb7iW58Fds0SljPkRi2WtElLGQ2rwHtyLWjLwRnUpv9spKRoozRGWoaLI0WRzSUL/AKGicjRWfn/NqmU+J9DuQ9jHCQVhKuT+r9Q3NP8AqDCYeaVv3Ji3NMMJh5pVzj3uQbmn/aHtzEeDqdpLvkPdhwLalyK8NNe3Luux7kX4Fty5HpU536JTv8vMUpR8pDUZeGdUHiF1a7/tiYvafBfzFYVsSvYbJcdF+SrlwdlDHVfapXsYT0YeJFJvg7qOkIv+qi1n0foYS0X4kM7qOKpdm26xhLTnyKnydcKkMrGTjIlxkVjUp5kNSIamVhOOxolpkOMiqnvRFEOI8WIljJbibFY3JoLYsmbkIsM2LckPGis/zJciXNjxp73+ILRLl7DKHxfmFoTl7BlC/td4Apewjpvt+A/QeXsK6fxLgKylL2EdNZrxHbKyYjgs/Fr7lWyk2Sko/uT8yk2WmyU1HJ8X5lKy1ZJ23/U/MstWK6N+14jyoedCTw6zXEpTZSm+AvR91ddK3MW9Tpi3ldMj6uXafFF774Hun5xz+tn4/qfTbGmc27qG53Wz/MNrSHuahliK3a8ZCw0+Ay1ORuXq9teIsIcDynyBVp9vwQ8Y8DuXIyry97LushYL7Qt/cMsU/eVPqYtv/wAUPL3ZenpSUfbqfWzOXTp+EWtRcnVS0811uT+buYy6JMpaqOul6Rw2p+DMpdDLwVuxOqn6S0v8xf2MX0GoGcH5OiPpLRzX4vIzfQagvl5KL0noLbwUn9if0/VE4x5Hj6UYfP8ABIT+H6v9YsI8jr0mw2f4JE9hrf1i2/covSXDZr6ZeRPYawbPuMvSXDZ/hkLsNYWy+Rl6S4bOS/tmLsNb+0LYlyH+JcP2p9ymHYavC/AdvL2G/iehnU+lsX6fqewu1fsFelFH/c+gX6fqe38h2jD/ABTR/wBzh+ofp+p7B2j9hX6VU8qnh5j/AE+fKH2f7C/xRHs1fwj7CXKH2f7A/iNPZW4ofZPlFdovb+BJaeWVXvkhro/2KXTL2/gnLTS+LvmUulf9Ra0F/UKtL3z+sfbf2h7KG5+n/lsWzQ9seOLXw+JL02G2Xp4y3U0vkzN6Rm9KzOun1v8AECg0NQaBeD/yP5kP5gupG1ru2Wy4sXdixd2FVYZLgGMhYyPy1V1v4s+swZxZoPLrfxYsGVmg8vHJiwYZoPLLIMB5IHKL9/4DELNw/fcMKCo714iseIVSXaXBiy9h4DKj8S4MWfsNaYyofEvEWfsVtjqgu14E5vgpaa5GVKHafgLKXA8FyPGnDN8CcpFYRLQw8X2uDIc5FqCGVGHxcBZyHgh+ShlPwJyl7DwRWNClbobvk+ghzmVigqlFbPxBkx4ob+XsriL15HQ0Zw7ImpchR0QrUtsH3GbjPwwoqpUP9xfKMSa1PYVMNqOydX6Yi/1OEFS9gKnSv/5ai/sXRwY8p/av5H8xTmtD30n3eZG5q/aL5uBHhqPvKndErc1OEOpEpYensdX6UWpy9h0xJUIZ1O9R8xqcvYKZN04Zz/AVlL2/IUJKK2Sl8v5fMabCibv8Xh5legqFc5Zz4lUvYQIzm9sl3hUQpndRwVV9PKfn095hLVgvAUzu5o8qndNW/Mw3P2/gD8/UFmuJ9HZ5KguQqKzX77xWx4rkdRjmK5FKMeRrQz/Mm5cFYw5CtTP8xfMOoBThu8fIPmH8o6lDd4+RNSH8oynHdwYqkUnEblI/uP6ixkVcQqpH9xXmLFjtDKpHL8KFiyvQdVF+0icWO0Oqy3+HkLAqxlWecvqsS4DsrGrJ9qXzet9iXGKKQyhLsP6WK1yMoqc/dv6WTlHkZWGHqPqh4EOcV5HRSOFntjb5x6yXqR5GPCjK/TF22tRb8BOSr6gUdNJ9MZNbH0xbJv0+oytPktsJ90l5EPPw0JqXgslQfs1l8nFkXqcoVT9h1RoP2q6/si/uTlqcL+Sb1OF/P/wPNaL6q01/ypP7Buan2/kMtT7fyDmVP/2F/wDOr5Buz+z8oM5/b+UB4Cn7/wD66nkPen9v5QZz+38ok9H0/ff9Uyt6X2/lDyn9v5QktHw99xp1F9ilrS+38oLl9v5RKWAj72P0z8ilrP7f8Dt8f4JvAx97H6Z+RS1n9v8AgPXgXmdP3y7lJfYe7L7QpnRRp4ePXKT735ESlqv6IGn4OyGJwyXRKat/yaMHp63CJqY/PcP7yX0vyFtavAvn4PzJM+qo8YNxUMKYihkxDCmBQyYikMmIpDpklIZCKQ6JZSQ6sT6lpIdW3k+pSSKRtv8AAl2Wki0NX4vAh2UkjopVrdrwMnGy0dlLHyXU5cTGWimUdVLS01nxMpdNFicIvwdEdLy2pP52M30yJ2Yh9Z39lcWLYryPaQVjVlFcQ2h4FVj1b2fEjZZO0MsZDKPBi2pC23yMsXDL8/MW3IW3LkdY2GX5+YtqQtmXJuew7Nw2pchsy5EljIdga0pcjWlLknLGR7HjYpaT5K25ckp4xbIP6v0LWk+SlB8kZYv4fEtafuViRlivhXiWtP3HRKWJeS4FrTQEZV2UoICUqr38S1EROV31az7yl6Eg5GXZlxHkuQo+TueyfP2HWFRVhUhUOxlIVFWFSCirGUiaKTGUgopMdSJopMZSFRSY6ZNFoZSFRaKRkS0Uh0yWi0UiyWikUiyGWisSGUViQyqLRRLHRWKIYUWhSk9jIckMtHDy7L4EOa5FaKRoSyfAlzQZLkrGi8nwJckLJFFhpdl8GRuR5J3I8h5tLsvgGa5FuR5A8PLJjzQ9yJOVF5DU0VkicqLLUh2iUqRSkURlAtMKJSiWmKiUkUgolIpCoSTKQid/mUSfKXPYPnQ3AYUxFBTEMZMChkxFIZMkpDpiLQ6EUh0yS0PFiZoh4shlopEllorEhlorAhlovAzZaOinIzaKOmEzNoZeEkZtMDppzRm0yWjop17dTZk4GTgdMMU82ZvTRi9JFI4l5+BDgiHpooq8s/AnBE7cTOpPNjxiCjElOU82UlE0Sjwc808zRUaqiMk8zRUaKiE4FplpkZwLTKIygWmBGUS0wIyiWmKiUkWhUTsUKj5DWPao+YsKkKhpjXChphuKirCmIqxlIVDsKkKikx1MVFqQymKilIdTFRakOpk0WpDqoLEtTHVUlxLUx41iXAtaiKxrohwLWoi8K6zM3Bmimi8K6zM3BlqSOinXWZk4MpM6qdRZmTiUddMyYM6IRM2zJs6KdMzcjKUjro0LmMpmEtSj1MHompP+mLfyRnDPUeOnFyfsmzi1erhD6s9BejdW39Pijq/Tuu+u0/x/2cv6lp8nFjND1Kf9UWt9ug5tSOroutWLj+6OjS6yE/ozyq1CxUZndHUOSpSNlI3jI55wNEzVMhNFo0TOeaNEXRCZogohNmiFRCUi0hE3IqhHwarH0OJ8UtUKriwHvIZYneGBW+hlikLbHvoPOkLbHvo3OlmG2PuEbniDaYu6igc+W8NkXeIPP1kw2R94jesNzDZDvQ+sXkLYH3z4D6xeXiGwh97Lg3rCQbCDvZBWkJC2EV3kg8+kGyg7qTCsZLNiekhrqZclI459pkvRXBrHqpcloaQfaZD0Vwax6x8l6elGtr8TN9On4N49dXk7KOnZR6mYS6OLOiPxA9Cj6TzXsp8Tnl8PjyaLrIy8HbR9KpdiPFmMvhy5LWpCR9D6P+ldNTvWoqouiyU9VJ7+jpOfs4acspxzXF0Z6/RvWhWnPF/tZ9thvTqjayo6q2JSXkdkPi0tFYw0UlwnX/B42p8C1frlf/opL03hsp9H/L9BP451Dfppr+WQvgc+TlxPp6kuilF5pttNCfxbqdRYuEa903/ybw+AvzJnw2nvS2UqspU6dKCfsJSa+fWc66OGrJyrG/C+n5s9fT6WOjBRcnJnz1f0rrfAvlF/dnXD4bp+5EtaMfojzKvpFXf+o+5JfY6Y9DpLwYy6xr6HNL0gxHvHwi/sarotL7TF9fqL6MlL0hxHvPww8il0Ojx/kh/EtdefwiM9P4j3n4YeRa6LR4/yZv4n1H3fhf8ARGem8Q/9R/TFfY0XSaXBnL4n1D/3fhf9E/XNf3j71F/YrtdLgj9T6hf7vwjeuq/aX0oO00uA/VOp5/CPG1jto8TJm1goLZrhQWa4BZrgFmuABAZriCw3AdmuFDsNxBYdYB2HWFQ8g64UVkFTCh5DKYqGphUxUWpDqYqKUhlMlotTKRqkuJotQtCqyXE1jqM6aVUylE6tPUPQw+Jsc09Oz0dLXo9KjpJracsunR2R1yz0o8yO3RW6jmr6Rb2msNBIznrnmYjEt7Tqhp0cOrr2cFWodEYnnzmc05mqRzSkRlMtIxcibmVRm5CuY6IchXMdEuQrmOicgawULIhc0Oc1wA1wA1wA1wGa4AG4Aa4BZriCw6wDs2sA7NrBQWa4BYbiHYbgOw6wh2HWCh5BUhUUpDKQqLTHjITRaZWMyGjWMi0KhDRvGR0QrGbidEdSi8cQZuB0LWH5wLArfJzrlKBnLWITrGiic8tQ551TRROeUiEplpGMpE5SKoychHIohsRsZm2BsBWK2MmzAIQogIAYAMAGADABgGYAMAGEBgAIDMAGAAgM1xDCmAwpiGmMmIpMdMRaY6YmaJjqRLRqpFFMlo0Uh1UJxLUxuUDEeYrqBQnMnKZSRm5CSZSM2ycmUjNsRlGbYjGZsDAQGMkUBGGI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97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3291</TotalTime>
  <Words>139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The Words of Lehi </vt:lpstr>
      <vt:lpstr>Israel Blesses His Sons</vt:lpstr>
      <vt:lpstr>Lehi on his deathbed</vt:lpstr>
      <vt:lpstr>A Choice Land</vt:lpstr>
      <vt:lpstr>Roman Catholic Influence….</vt:lpstr>
      <vt:lpstr>The “Promised Land”</vt:lpstr>
      <vt:lpstr>A Little Shakespeare Anyone? 2 Nephi 1:14 </vt:lpstr>
      <vt:lpstr>The Great Atonement of our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Words of Lehi </dc:title>
  <dc:creator>Kevin Hinckley</dc:creator>
  <cp:lastModifiedBy>Kevin Hinckley</cp:lastModifiedBy>
  <cp:revision>14</cp:revision>
  <dcterms:created xsi:type="dcterms:W3CDTF">2015-11-25T14:11:45Z</dcterms:created>
  <dcterms:modified xsi:type="dcterms:W3CDTF">2015-11-29T22:00:26Z</dcterms:modified>
</cp:coreProperties>
</file>