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5" r:id="rId9"/>
    <p:sldId id="266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5E670-DE43-443D-AEDD-CCBC33E56467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89755-5348-4E09-BB97-02537CF00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CC8F-0EB8-4301-A5C7-9F6ECD380E2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CC8F-0EB8-4301-A5C7-9F6ECD380E2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CC8F-0EB8-4301-A5C7-9F6ECD380E2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3CC8F-0EB8-4301-A5C7-9F6ECD380E2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89755-5348-4E09-BB97-02537CF00B7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970921-374E-4C4C-A668-86283DA492FF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9EFF2B-0B02-4ED4-B6EF-96CD71D1586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ews-herald.com/content/articles/2010/07/03/life/nh27290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614016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495800"/>
            <a:ext cx="7851648" cy="1828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7200" dirty="0" smtClean="0">
                <a:solidFill>
                  <a:srgbClr val="FFFF00"/>
                </a:solidFill>
              </a:rPr>
              <a:t>Thrust in your sickle</a:t>
            </a:r>
            <a:endParaRPr lang="en-US" sz="72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5400000">
            <a:off x="-4270247" y="-1216152"/>
            <a:ext cx="7854696" cy="1752600"/>
          </a:xfrm>
        </p:spPr>
        <p:txBody>
          <a:bodyPr/>
          <a:lstStyle/>
          <a:p>
            <a:r>
              <a:rPr lang="en-US" dirty="0" smtClean="0"/>
              <a:t>www.kevinhinckley.com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Parley P. Pratt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011680"/>
            <a:ext cx="43434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7030A0"/>
                </a:solidFill>
              </a:rPr>
              <a:t>D&amp;C 32: 1-3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29698" name="Picture 2" descr="http://institute.lds.org/content/images/manuals/dc-in/03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3849824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Sidney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Rigdon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D&amp;C 35: 3,4</a:t>
            </a:r>
            <a:endParaRPr lang="en-US" sz="5400" b="1" dirty="0">
              <a:solidFill>
                <a:srgbClr val="C00000"/>
              </a:solidFill>
            </a:endParaRPr>
          </a:p>
        </p:txBody>
      </p:sp>
      <p:pic>
        <p:nvPicPr>
          <p:cNvPr id="37890" name="Picture 2" descr="http://www.sidneyrigdon.com/rigdon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3810000" cy="47625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go4costumes.com/stockimages/219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7400"/>
            <a:ext cx="5562600" cy="4572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Powerful Principle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2286000"/>
            <a:ext cx="53340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D&amp;C 35:13,14,17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Australia</a:t>
            </a:r>
          </a:p>
        </p:txBody>
      </p:sp>
      <p:pic>
        <p:nvPicPr>
          <p:cNvPr id="12294" name="Picture 6" descr="Australia_46927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49425"/>
            <a:ext cx="7467600" cy="5108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Dominican Republic</a:t>
            </a:r>
          </a:p>
        </p:txBody>
      </p:sp>
      <p:pic>
        <p:nvPicPr>
          <p:cNvPr id="10246" name="Picture 6" descr="Caribbean_46927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3950" y="1600200"/>
            <a:ext cx="6800850" cy="514191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California</a:t>
            </a:r>
          </a:p>
        </p:txBody>
      </p:sp>
      <p:pic>
        <p:nvPicPr>
          <p:cNvPr id="8198" name="Picture 6" descr="The_USA_469260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2450"/>
            <a:ext cx="7620000" cy="5111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exas_46926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Texas…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Whitmers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295400"/>
            <a:ext cx="50292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i="1" u="sng" dirty="0" smtClean="0">
                <a:solidFill>
                  <a:srgbClr val="C00000"/>
                </a:solidFill>
              </a:rPr>
              <a:t>D&amp;C 30:3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Why (5 Reasons, v. 1,2)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1)…you have feared man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2)…have not relied on me for strength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3)…mind has been on the things of the earth more than on the things of me…and the ministry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4)…have not given heed unto my Spirit and to those who were set over you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5)…have been persuaded by those whom I have not commanded</a:t>
            </a:r>
          </a:p>
        </p:txBody>
      </p:sp>
      <p:pic>
        <p:nvPicPr>
          <p:cNvPr id="4098" name="Picture 2" descr="http://chrisandsusanbeesley.com/wp-content/uploads/2011/07/head-in-hand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905000"/>
            <a:ext cx="3810000" cy="3333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Thomas B. Marsh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16 Pages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D&amp;C </a:t>
            </a:r>
            <a:r>
              <a:rPr lang="en-US" sz="4800" b="1" dirty="0" smtClean="0">
                <a:solidFill>
                  <a:srgbClr val="C00000"/>
                </a:solidFill>
              </a:rPr>
              <a:t>31:2,5,9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C00000"/>
                </a:solidFill>
              </a:rPr>
              <a:t>Family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mormonwiki.com/wiki/images/thumb/1/16/Mormon_Thomas_B_Marsh.jpg/200px-Mormon_Thomas_B_Mar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752601"/>
            <a:ext cx="3657314" cy="488251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/>
          <a:lstStyle/>
          <a:p>
            <a:r>
              <a:rPr lang="en-US" dirty="0" smtClean="0"/>
              <a:t>Brigham Young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838200"/>
            <a:ext cx="4800600" cy="5791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"Let the father and mother, who are members of this Church and kingdom, take a righteous course, and strive with all their might never to do a wrong, but to do good all their lives;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/>
              <a:t>they have one child or one hundred children, if they conduct themselves towards them as they should, binding them to the Lord by their faith and prayers, I care not where those children go,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dirty="0" smtClean="0"/>
              <a:t>are bound up to their parents by an everlasting tie, </a:t>
            </a:r>
            <a:r>
              <a:rPr lang="en-US" i="1" dirty="0" smtClean="0"/>
              <a:t>and no power on earth or hell can separate them from their parents in eternity;</a:t>
            </a:r>
            <a:r>
              <a:rPr lang="en-US" dirty="0" smtClean="0"/>
              <a:t> they will return again to the fountain from whence they sprang" </a:t>
            </a:r>
            <a:endParaRPr lang="en-US" dirty="0" smtClean="0"/>
          </a:p>
          <a:p>
            <a:pPr>
              <a:buNone/>
            </a:pPr>
            <a:r>
              <a:rPr lang="en-US" sz="1500" dirty="0" smtClean="0"/>
              <a:t>(</a:t>
            </a:r>
            <a:r>
              <a:rPr lang="en-US" sz="1500" dirty="0" smtClean="0"/>
              <a:t>in </a:t>
            </a:r>
            <a:r>
              <a:rPr lang="en-US" sz="1500" i="1" dirty="0" smtClean="0"/>
              <a:t>Journal of Discourses,</a:t>
            </a:r>
            <a:r>
              <a:rPr lang="en-US" sz="1500" dirty="0" smtClean="0"/>
              <a:t> 11:215; emphasis added).</a:t>
            </a:r>
            <a:endParaRPr lang="en-US" sz="1500" dirty="0"/>
          </a:p>
        </p:txBody>
      </p:sp>
      <p:pic>
        <p:nvPicPr>
          <p:cNvPr id="2050" name="Picture 2" descr="http://cache.gawker.com/assets/images/7/2010/08/custom_1280862959819_sadteenshutt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3933226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Robert Millett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953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there seems to be, in the sermons and writings of the prophets, the quiet but soul-satisfying message that the alms of the prayers of the righteous do come up into the ears of the Lord </a:t>
            </a:r>
            <a:r>
              <a:rPr lang="en-US" b="1" dirty="0" smtClean="0">
                <a:solidFill>
                  <a:srgbClr val="C00000"/>
                </a:solidFill>
              </a:rPr>
              <a:t>…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that </a:t>
            </a:r>
            <a:r>
              <a:rPr lang="en-US" b="1" dirty="0" smtClean="0">
                <a:solidFill>
                  <a:srgbClr val="C00000"/>
                </a:solidFill>
              </a:rPr>
              <a:t>righteous parents' loyalty to their covenants will not be overlooked; that no amount of suffering of the faithful in behalf of their posterity will be for naught;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that there is power, remarkable power, in the covenant to save those who will be saved.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As </a:t>
            </a:r>
            <a:r>
              <a:rPr lang="en-US" b="1" dirty="0" smtClean="0">
                <a:solidFill>
                  <a:srgbClr val="C00000"/>
                </a:solidFill>
              </a:rPr>
              <a:t>Elder Packer suggested, it may be that the power of evil in these last days is so oppressive that it chokes or restrains the proper exercise of agency. 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One </a:t>
            </a:r>
            <a:r>
              <a:rPr lang="en-US" b="1" dirty="0" smtClean="0">
                <a:solidFill>
                  <a:srgbClr val="C00000"/>
                </a:solidFill>
              </a:rPr>
              <a:t>day that will change.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5842" name="Picture 2" descr="http://www.focusonlinecommunities.com/servlet/JiveServlet/showImage/38-1550-1265/crying-teen-gir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990600"/>
            <a:ext cx="3661912" cy="5486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1876</TotalTime>
  <Words>258</Words>
  <Application>Microsoft Office PowerPoint</Application>
  <PresentationFormat>On-screen Show (4:3)</PresentationFormat>
  <Paragraphs>47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 Thrust in your sickle</vt:lpstr>
      <vt:lpstr>Australia</vt:lpstr>
      <vt:lpstr>Dominican Republic</vt:lpstr>
      <vt:lpstr>California</vt:lpstr>
      <vt:lpstr>Texas…</vt:lpstr>
      <vt:lpstr>The Whitmers</vt:lpstr>
      <vt:lpstr>Thomas B. Marsh</vt:lpstr>
      <vt:lpstr>Brigham Young</vt:lpstr>
      <vt:lpstr>Robert Millett</vt:lpstr>
      <vt:lpstr>Parley P. Pratt</vt:lpstr>
      <vt:lpstr>Sidney Rigdon</vt:lpstr>
      <vt:lpstr>Powerful Principle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D&amp;C 35</dc:title>
  <dc:creator>Kevin</dc:creator>
  <cp:lastModifiedBy>Kevin</cp:lastModifiedBy>
  <cp:revision>13</cp:revision>
  <dcterms:created xsi:type="dcterms:W3CDTF">2012-03-15T15:50:42Z</dcterms:created>
  <dcterms:modified xsi:type="dcterms:W3CDTF">2012-03-17T20:08:21Z</dcterms:modified>
</cp:coreProperties>
</file>