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  <p:sldId id="265" r:id="rId10"/>
    <p:sldId id="25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E519A-8413-43AD-8190-192EAA39D8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7818A-FE1C-4AC2-9B1C-E6F9FF3A9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7818A-FE1C-4AC2-9B1C-E6F9FF3A90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7818A-FE1C-4AC2-9B1C-E6F9FF3A90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7818A-FE1C-4AC2-9B1C-E6F9FF3A90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1CB61-B6FB-4A1E-AAE7-1CBA8697E8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1CB61-B6FB-4A1E-AAE7-1CBA8697E8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1CB61-B6FB-4A1E-AAE7-1CBA8697E8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1CB61-B6FB-4A1E-AAE7-1CBA8697E8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1CB61-B6FB-4A1E-AAE7-1CBA8697E8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7818A-FE1C-4AC2-9B1C-E6F9FF3A90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7818A-FE1C-4AC2-9B1C-E6F9FF3A904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7818A-FE1C-4AC2-9B1C-E6F9FF3A90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BAF705-BD58-4924-8BA9-320369F8B34D}" type="datetimeFigureOut">
              <a:rPr lang="en-US" smtClean="0"/>
              <a:pPr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609E61-11DA-439E-87F4-C43E952BD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rickgrunder.com/GraphicsPix/whitmerst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0747" y="0"/>
            <a:ext cx="9532618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56007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sz="1200" dirty="0" smtClean="0"/>
              <a:t>www.kevinhinckley.com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143000"/>
            <a:ext cx="82296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 and Prophecy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Powerful Analogy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447800"/>
            <a:ext cx="3886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7030A0"/>
                </a:solidFill>
              </a:rPr>
              <a:t>D&amp;C 29:2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7030A0"/>
                </a:solidFill>
              </a:rPr>
              <a:t>3 Nephi 10: 5,6</a:t>
            </a:r>
            <a:endParaRPr lang="en-US" sz="44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://2.bp.blogspot.com/_2mOVdgUxvG8/TPkUld282kI/AAAAAAAAABQ/PqSuKKA8AF8/s1600/Hen+and+Chic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1600200"/>
            <a:ext cx="4126521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Prayer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24400" y="1447800"/>
            <a:ext cx="396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rgbClr val="7030A0"/>
                </a:solidFill>
              </a:rPr>
              <a:t>D&amp;C 29:6-8</a:t>
            </a:r>
            <a:endParaRPr lang="en-US" sz="5400" b="1" dirty="0">
              <a:solidFill>
                <a:srgbClr val="7030A0"/>
              </a:solidFill>
            </a:endParaRPr>
          </a:p>
        </p:txBody>
      </p:sp>
      <p:pic>
        <p:nvPicPr>
          <p:cNvPr id="35842" name="Picture 2" descr="http://media.vcstar.com/media/img/photos/2008/01/11/20080111-165804-pic-146771325_t6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438400"/>
            <a:ext cx="6400800" cy="42390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1"/>
            <a:ext cx="8153400" cy="12573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How To Take a Perfect Baby Picture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	Step One, Find a baby</a:t>
            </a:r>
          </a:p>
        </p:txBody>
      </p:sp>
      <p:pic>
        <p:nvPicPr>
          <p:cNvPr id="36867" name="Picture 3" descr="download?mid=1%5f491545%5fAOKzo0IAAH9jRmmTcgkXI0zhHtM&amp;pid=3&amp;fid=Inbox&amp;inline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54038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75"/>
            <a:ext cx="8458200" cy="15271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Step Two</a:t>
            </a:r>
            <a:br>
              <a:rPr lang="en-US" sz="4400" b="1" dirty="0">
                <a:solidFill>
                  <a:srgbClr val="C00000"/>
                </a:solidFill>
              </a:rPr>
            </a:br>
            <a:r>
              <a:rPr lang="en-US" sz="4400" b="1" dirty="0">
                <a:solidFill>
                  <a:srgbClr val="C00000"/>
                </a:solidFill>
              </a:rPr>
              <a:t>Sniff to make sure it smells right</a:t>
            </a:r>
          </a:p>
        </p:txBody>
      </p:sp>
      <p:pic>
        <p:nvPicPr>
          <p:cNvPr id="37891" name="Picture 3" descr="download?mid=1%5f491545%5fAOKzo0IAAH9jRmmTcgkXI0zhHtM&amp;pid=6&amp;fid=Inbox&amp;inline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Step Three, Sit on the baby…</a:t>
            </a:r>
          </a:p>
        </p:txBody>
      </p:sp>
      <p:pic>
        <p:nvPicPr>
          <p:cNvPr id="38915" name="Picture 3" descr="download?mid=1%5f491545%5fAOKzo0IAAH9jRmmTcgkXI0zhHtM&amp;pid=4&amp;fid=Inbox&amp;inline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Step Four, Arrange the baby….</a:t>
            </a:r>
          </a:p>
        </p:txBody>
      </p:sp>
      <p:pic>
        <p:nvPicPr>
          <p:cNvPr id="39939" name="Picture 3" descr="download?mid=1%5f491545%5fAOKzo0IAAH9jRmmTcgkXI0zhHtM&amp;pid=2&amp;fid=Inbox&amp;inline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1"/>
            <a:ext cx="8382000" cy="11049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Last Step, Smile For the Camera</a:t>
            </a:r>
          </a:p>
        </p:txBody>
      </p:sp>
      <p:pic>
        <p:nvPicPr>
          <p:cNvPr id="40963" name="Picture 3" descr="download?mid=1%5f491545%5fAOKzo0IAAH9jRmmTcgkXI0zhHtM&amp;pid=5&amp;fid=Inbox&amp;inline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Revelation in the Church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86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Ether 13:2-3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Hiram Page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D&amp;C 28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29698" name="Picture 2" descr="http://www.rickgrunder.com/GraphicsPix/whitmerst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187404"/>
            <a:ext cx="5181600" cy="353699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Dream Mine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www.salamandersociety.com/museum/dream_mine/dream_mine_s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8534400" cy="507888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Section 29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3962400" cy="4572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b="1" baseline="30000" dirty="0" smtClean="0">
                <a:solidFill>
                  <a:srgbClr val="C00000"/>
                </a:solidFill>
              </a:rPr>
              <a:t>nd</a:t>
            </a:r>
            <a:r>
              <a:rPr lang="en-US" b="1" dirty="0" smtClean="0">
                <a:solidFill>
                  <a:srgbClr val="C00000"/>
                </a:solidFill>
              </a:rPr>
              <a:t> General Conference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Given in the presence of six brethren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cache.virtualtourist.com/4/4203239-Interior_of_the_reconstructed_farmhouse_New_York_St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9" y="1768234"/>
            <a:ext cx="5176489" cy="387056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831</TotalTime>
  <Words>82</Words>
  <Application>Microsoft Office PowerPoint</Application>
  <PresentationFormat>On-screen Show (4:3)</PresentationFormat>
  <Paragraphs>31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Prophets and Prophecy</vt:lpstr>
      <vt:lpstr>How To Take a Perfect Baby Picture  Step One, Find a baby</vt:lpstr>
      <vt:lpstr>Step Two Sniff to make sure it smells right</vt:lpstr>
      <vt:lpstr>Step Three, Sit on the baby…</vt:lpstr>
      <vt:lpstr>Step Four, Arrange the baby….</vt:lpstr>
      <vt:lpstr>Last Step, Smile For the Camera</vt:lpstr>
      <vt:lpstr>Revelation in the Church</vt:lpstr>
      <vt:lpstr>Dream Mine</vt:lpstr>
      <vt:lpstr>Section 29</vt:lpstr>
      <vt:lpstr>Powerful Analogy</vt:lpstr>
      <vt:lpstr>Prayer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Prophets and Prophecy</dc:title>
  <dc:creator>Kevin</dc:creator>
  <cp:lastModifiedBy>Kevin</cp:lastModifiedBy>
  <cp:revision>16</cp:revision>
  <dcterms:created xsi:type="dcterms:W3CDTF">2012-03-09T17:43:53Z</dcterms:created>
  <dcterms:modified xsi:type="dcterms:W3CDTF">2012-03-11T01:41:37Z</dcterms:modified>
</cp:coreProperties>
</file>