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61" r:id="rId3"/>
    <p:sldId id="258" r:id="rId4"/>
    <p:sldId id="257" r:id="rId5"/>
    <p:sldId id="260" r:id="rId6"/>
    <p:sldId id="262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08494-4321-472B-9A13-3C3D4A51E43E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4DAF-1800-46BE-8E7D-4A740DD9A8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74DAF-1800-46BE-8E7D-4A740DD9A88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32A958-6083-4F97-B9AC-FA2CAD5CEE86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178D11-07E9-40BE-9A91-09CDDD476EB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johnpratt.com/items/docs/lds/easter/m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231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57150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Principles with Promise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"/>
            <a:ext cx="7854696" cy="1752600"/>
          </a:xfrm>
        </p:spPr>
        <p:txBody>
          <a:bodyPr/>
          <a:lstStyle/>
          <a:p>
            <a:r>
              <a:rPr lang="en-US" dirty="0" smtClean="0"/>
              <a:t>www.kevinhinckley.com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yhealthnewsdaily.com/images/i/1700/iFF/woman-scared-bed-120611.jpg?13394172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4800"/>
            <a:ext cx="9155426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To Begin…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67200"/>
            <a:ext cx="83820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Revelation 3:19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As many as I love, I rebuke and chasten: be zealous therefore, and repent.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Question: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How do you react to chastening?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Bishop Edward Partridge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s://www.lds.org/bc/content/shared/content/images/gospel-library/magazine/friendlp.nfo:o:3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1828800"/>
            <a:ext cx="4177663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dirty="0" smtClean="0"/>
              <a:t>Steadying the Ark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D&amp;C 85:6-8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restorationarlington.org/files/2012/05/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81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Section 87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35480"/>
            <a:ext cx="39624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Nullification Crisis of 1832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D&amp;C 87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://www.cyberlearning-world.com/lessons/ushistory/19thcentury/nullif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08717"/>
            <a:ext cx="4682488" cy="4568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Elder Lance </a:t>
            </a:r>
            <a:r>
              <a:rPr lang="en-US" dirty="0" err="1" smtClean="0"/>
              <a:t>Wickman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648200" cy="533400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…through </a:t>
            </a:r>
            <a:r>
              <a:rPr lang="en-US" b="1" dirty="0" smtClean="0">
                <a:solidFill>
                  <a:srgbClr val="002060"/>
                </a:solidFill>
              </a:rPr>
              <a:t>the years I have come to appreciate the wisdom of a dear friend, a patriarch and temple sealer. </a:t>
            </a:r>
            <a:endParaRPr lang="en-US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“</a:t>
            </a:r>
            <a:r>
              <a:rPr lang="en-US" b="1" dirty="0" smtClean="0">
                <a:solidFill>
                  <a:srgbClr val="002060"/>
                </a:solidFill>
              </a:rPr>
              <a:t>Lance,” he said, “the joy I receive is more than just being in the temple. </a:t>
            </a:r>
            <a:r>
              <a:rPr lang="en-US" b="1" i="1" dirty="0" smtClean="0">
                <a:solidFill>
                  <a:srgbClr val="002060"/>
                </a:solidFill>
              </a:rPr>
              <a:t>The temple is in me!</a:t>
            </a:r>
            <a:r>
              <a:rPr lang="en-US" b="1" dirty="0" smtClean="0">
                <a:solidFill>
                  <a:srgbClr val="002060"/>
                </a:solidFill>
              </a:rPr>
              <a:t> And when I leave the temple, its peace goes with me</a:t>
            </a:r>
            <a:r>
              <a:rPr lang="en-US" b="1" dirty="0" smtClean="0">
                <a:solidFill>
                  <a:srgbClr val="002060"/>
                </a:solidFill>
              </a:rPr>
              <a:t>.”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So </a:t>
            </a:r>
            <a:r>
              <a:rPr lang="en-US" b="1" dirty="0" smtClean="0">
                <a:solidFill>
                  <a:srgbClr val="002060"/>
                </a:solidFill>
              </a:rPr>
              <a:t>it can be for every righteous soul. When we visit the temple as often as distance and individual circumstance permit, </a:t>
            </a:r>
            <a:r>
              <a:rPr lang="en-US" b="1" i="1" dirty="0" smtClean="0">
                <a:solidFill>
                  <a:srgbClr val="002060"/>
                </a:solidFill>
              </a:rPr>
              <a:t>the temple will be in us</a:t>
            </a:r>
            <a:r>
              <a:rPr lang="en-US" b="1" i="1" dirty="0" smtClean="0">
                <a:solidFill>
                  <a:srgbClr val="002060"/>
                </a:solidFill>
              </a:rPr>
              <a:t>.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Then</a:t>
            </a:r>
            <a:r>
              <a:rPr lang="en-US" b="1" dirty="0" smtClean="0">
                <a:solidFill>
                  <a:srgbClr val="002060"/>
                </a:solidFill>
              </a:rPr>
              <a:t>, despite the buffetings of life, we will always be in a holy place.</a:t>
            </a:r>
          </a:p>
          <a:p>
            <a:pPr>
              <a:buNone/>
            </a:pPr>
            <a:r>
              <a:rPr lang="en-US" sz="1200" b="1" dirty="0" smtClean="0">
                <a:solidFill>
                  <a:srgbClr val="002060"/>
                </a:solidFill>
              </a:rPr>
              <a:t>			1994 Oct General Conference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27652" name="Picture 4" descr="http://www.okland-const.com/images/NauvooExt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810000" cy="477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9912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419600" cy="480060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Isaiah 40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002060"/>
                </a:solidFill>
              </a:rPr>
              <a:t>28</a:t>
            </a:r>
            <a:r>
              <a:rPr lang="en-US" b="1" dirty="0" smtClean="0">
                <a:solidFill>
                  <a:srgbClr val="002060"/>
                </a:solidFill>
              </a:rPr>
              <a:t> ¶Hast thou not known? hast thou not heard, </a:t>
            </a:r>
            <a:r>
              <a:rPr lang="en-US" b="1" i="1" dirty="0" smtClean="0">
                <a:solidFill>
                  <a:srgbClr val="002060"/>
                </a:solidFill>
              </a:rPr>
              <a:t>that</a:t>
            </a:r>
            <a:r>
              <a:rPr lang="en-US" b="1" dirty="0" smtClean="0">
                <a:solidFill>
                  <a:srgbClr val="002060"/>
                </a:solidFill>
              </a:rPr>
              <a:t> </a:t>
            </a:r>
            <a:r>
              <a:rPr lang="en-US" b="1" dirty="0" smtClean="0">
                <a:solidFill>
                  <a:srgbClr val="002060"/>
                </a:solidFill>
              </a:rPr>
              <a:t>the</a:t>
            </a:r>
            <a:r>
              <a:rPr lang="en-US" b="1" baseline="30000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everlasting</a:t>
            </a:r>
            <a:r>
              <a:rPr lang="en-US" b="1" dirty="0" smtClean="0">
                <a:solidFill>
                  <a:srgbClr val="002060"/>
                </a:solidFill>
              </a:rPr>
              <a:t> God, the </a:t>
            </a:r>
            <a:r>
              <a:rPr lang="en-US" b="1" cap="small" dirty="0" smtClean="0">
                <a:solidFill>
                  <a:srgbClr val="002060"/>
                </a:solidFill>
              </a:rPr>
              <a:t>Lord</a:t>
            </a:r>
            <a:r>
              <a:rPr lang="en-US" b="1" dirty="0" smtClean="0">
                <a:solidFill>
                  <a:srgbClr val="002060"/>
                </a:solidFill>
              </a:rPr>
              <a:t>, the </a:t>
            </a:r>
            <a:r>
              <a:rPr lang="en-US" b="1" baseline="30000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Creator</a:t>
            </a:r>
            <a:r>
              <a:rPr lang="en-US" b="1" dirty="0" smtClean="0">
                <a:solidFill>
                  <a:srgbClr val="002060"/>
                </a:solidFill>
              </a:rPr>
              <a:t> of the ends of the earth, </a:t>
            </a:r>
            <a:r>
              <a:rPr lang="en-US" b="1" dirty="0" err="1" smtClean="0">
                <a:solidFill>
                  <a:srgbClr val="002060"/>
                </a:solidFill>
              </a:rPr>
              <a:t>fainteth</a:t>
            </a:r>
            <a:r>
              <a:rPr lang="en-US" b="1" dirty="0" smtClean="0">
                <a:solidFill>
                  <a:srgbClr val="002060"/>
                </a:solidFill>
              </a:rPr>
              <a:t> not, neither is weary? </a:t>
            </a:r>
            <a:endParaRPr lang="en-US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endParaRPr lang="en-US" b="1" i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there </a:t>
            </a:r>
            <a:r>
              <a:rPr lang="en-US" b="1" i="1" dirty="0" smtClean="0">
                <a:solidFill>
                  <a:srgbClr val="C00000"/>
                </a:solidFill>
              </a:rPr>
              <a:t>is</a:t>
            </a:r>
            <a:r>
              <a:rPr lang="en-US" b="1" dirty="0" smtClean="0">
                <a:solidFill>
                  <a:srgbClr val="C00000"/>
                </a:solidFill>
              </a:rPr>
              <a:t> no </a:t>
            </a:r>
            <a:r>
              <a:rPr lang="en-US" b="1" dirty="0" smtClean="0">
                <a:solidFill>
                  <a:srgbClr val="C00000"/>
                </a:solidFill>
              </a:rPr>
              <a:t>searching</a:t>
            </a:r>
            <a:r>
              <a:rPr lang="en-US" b="1" dirty="0" smtClean="0">
                <a:solidFill>
                  <a:srgbClr val="C00000"/>
                </a:solidFill>
              </a:rPr>
              <a:t> of his understanding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fontAlgn="base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29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 He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giveth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power to the faint; and to 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them that have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 no might he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increaseth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strength.</a:t>
            </a:r>
          </a:p>
          <a:p>
            <a:pPr fontAlgn="base">
              <a:buNone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 30 Even the youths shall faint and be weary, and the young men shall utterly fall:</a:t>
            </a:r>
          </a:p>
          <a:p>
            <a:pPr fontAlgn="base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31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But they that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wait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upon the </a:t>
            </a:r>
            <a:r>
              <a:rPr lang="en-US" b="1" cap="small" dirty="0" smtClean="0">
                <a:solidFill>
                  <a:schemeClr val="accent5">
                    <a:lumMod val="50000"/>
                  </a:schemeClr>
                </a:solidFill>
              </a:rPr>
              <a:t>Lord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shall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renew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their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strength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; they shall mount up with wings as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eagles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; they shall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run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, and not be weary; 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they shall walk, and not faint.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867400"/>
          </a:xfrm>
        </p:spPr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en-US" b="1" dirty="0" smtClean="0">
                <a:solidFill>
                  <a:srgbClr val="7030A0"/>
                </a:solidFill>
              </a:rPr>
              <a:t>D&amp;C 89</a:t>
            </a:r>
          </a:p>
          <a:p>
            <a:pPr fontAlgn="base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18</a:t>
            </a:r>
            <a:r>
              <a:rPr lang="en-US" b="1" dirty="0" smtClean="0">
                <a:solidFill>
                  <a:srgbClr val="7030A0"/>
                </a:solidFill>
              </a:rPr>
              <a:t> And all saints who remember </a:t>
            </a:r>
            <a:r>
              <a:rPr lang="en-US" b="1" i="1" u="sng" dirty="0" smtClean="0">
                <a:solidFill>
                  <a:srgbClr val="7030A0"/>
                </a:solidFill>
              </a:rPr>
              <a:t>to keep and do </a:t>
            </a:r>
            <a:r>
              <a:rPr lang="en-US" b="1" dirty="0" smtClean="0">
                <a:solidFill>
                  <a:srgbClr val="7030A0"/>
                </a:solidFill>
              </a:rPr>
              <a:t>these sayings, walking in obedience to </a:t>
            </a:r>
            <a:r>
              <a:rPr lang="en-US" b="1" dirty="0" smtClean="0">
                <a:solidFill>
                  <a:srgbClr val="7030A0"/>
                </a:solidFill>
              </a:rPr>
              <a:t>the commandments,  shall receive health in the navel and marrow to the bones.</a:t>
            </a: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19</a:t>
            </a:r>
            <a:r>
              <a:rPr lang="en-US" b="1" dirty="0" smtClean="0">
                <a:solidFill>
                  <a:srgbClr val="C00000"/>
                </a:solidFill>
              </a:rPr>
              <a:t> And shall </a:t>
            </a:r>
            <a:r>
              <a:rPr lang="en-US" b="1" dirty="0" smtClean="0">
                <a:solidFill>
                  <a:srgbClr val="C00000"/>
                </a:solidFill>
              </a:rPr>
              <a:t>find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en-US" b="1" dirty="0" smtClean="0">
                <a:solidFill>
                  <a:srgbClr val="C00000"/>
                </a:solidFill>
              </a:rPr>
              <a:t>wisdom</a:t>
            </a:r>
            <a:r>
              <a:rPr lang="en-US" b="1" dirty="0" smtClean="0">
                <a:solidFill>
                  <a:srgbClr val="C00000"/>
                </a:solidFill>
              </a:rPr>
              <a:t> and great </a:t>
            </a:r>
            <a:r>
              <a:rPr lang="en-US" b="1" dirty="0" smtClean="0">
                <a:solidFill>
                  <a:srgbClr val="C00000"/>
                </a:solidFill>
              </a:rPr>
              <a:t>treasures</a:t>
            </a:r>
            <a:r>
              <a:rPr lang="en-US" b="1" dirty="0" smtClean="0">
                <a:solidFill>
                  <a:srgbClr val="C00000"/>
                </a:solidFill>
              </a:rPr>
              <a:t> of </a:t>
            </a:r>
            <a:r>
              <a:rPr lang="en-US" b="1" dirty="0" smtClean="0">
                <a:solidFill>
                  <a:srgbClr val="C00000"/>
                </a:solidFill>
              </a:rPr>
              <a:t>knowledge</a:t>
            </a:r>
            <a:r>
              <a:rPr lang="en-US" b="1" dirty="0" smtClean="0">
                <a:solidFill>
                  <a:srgbClr val="C00000"/>
                </a:solidFill>
              </a:rPr>
              <a:t>, even hidden treasures;</a:t>
            </a: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 And shall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run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 and not be 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weary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, and shall walk and not faint.</a:t>
            </a: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 fontAlgn="base"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21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And I, the Lord, give unto them a promise, that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destroying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angel shall 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pass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 by them, as the children of Israel, and not slay them. Amen.</a:t>
            </a:r>
          </a:p>
          <a:p>
            <a:pPr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upload.wikimedia.org/wikipedia/commons/3/33/Sanddunes_Sunri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7986" y="0"/>
            <a:ext cx="1032734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533400"/>
            <a:ext cx="8763000" cy="1999488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Principle:</a:t>
            </a:r>
            <a:endParaRPr lang="en-US" sz="7200" b="1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60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Wait upon the Lord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119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Principles with Promise</vt:lpstr>
      <vt:lpstr>To Begin…</vt:lpstr>
      <vt:lpstr>History</vt:lpstr>
      <vt:lpstr>Steadying the Ark</vt:lpstr>
      <vt:lpstr>Section 87</vt:lpstr>
      <vt:lpstr>Elder Lance Wickman</vt:lpstr>
      <vt:lpstr>Comparison</vt:lpstr>
      <vt:lpstr>Principle: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with Promise</dc:title>
  <dc:creator>Kevin</dc:creator>
  <cp:lastModifiedBy>Kevin</cp:lastModifiedBy>
  <cp:revision>14</cp:revision>
  <dcterms:created xsi:type="dcterms:W3CDTF">2012-10-13T17:25:23Z</dcterms:created>
  <dcterms:modified xsi:type="dcterms:W3CDTF">2012-10-14T15:31:01Z</dcterms:modified>
</cp:coreProperties>
</file>