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63" r:id="rId4"/>
    <p:sldId id="264" r:id="rId5"/>
    <p:sldId id="265" r:id="rId6"/>
    <p:sldId id="266" r:id="rId7"/>
    <p:sldId id="260" r:id="rId8"/>
    <p:sldId id="259" r:id="rId9"/>
    <p:sldId id="261" r:id="rId10"/>
    <p:sldId id="257" r:id="rId11"/>
    <p:sldId id="268" r:id="rId12"/>
    <p:sldId id="258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10/18/15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10/18/15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10/18/15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CEF3B-A037-46D0-B02C-1428F07E9383}" type="datetimeFigureOut">
              <a:rPr lang="en-US" dirty="0"/>
              <a:t>10/18/15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10/18/15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10/18/15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10/18/15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10/18/15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10/18/15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dirty="0"/>
              <a:pPr/>
              <a:t>10/18/15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10/18/15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10/18/15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lh3.googleusercontent.com/O5mTgFn4yPLSNMWQaLiHZ-G9b1g4ZEfVxEWcPa5igTdPuEYVduSRBNaLO773FrZ7170EHIsG5hRYPAmrWgKHTXcvniqbRPyW9qdfSbB9oUi2mO5GUCyX6Iz1vGg14Pnvzv25EmZl-2sUxnjM-Qnw-fRdHO5QB9e21RNXwZDXnfyDsyAVb7VJliszV9QTm0VGrwbrSwXr9wItuAk7QfvbHRSZKZplQcHsnTUJCasj3cQ55U3gjfaVWOEvm6dCI4euP3ZeBQ5hV7LjIJ7qN9owd142ERKj8-67CBJBvFdKZgInNeSnKUqmH1UZioSbu00iw_rZ_Fd6yeUJV578fGYhIPuGJ2b0HpIi450bU2N1f1n3_6FhdTieo6OIj5vMpRdYkMHLoP5td9p3VyK3gaL4Kl7la6K6R8T5E27nrY2wfKyUFRi0gUc51HL59IQej_4pd99uB8wqysUXyYez_g-HfvPTYTRE1_FYn3RZpCPj3EBrzG5b-HMFpMd5ymoq9btL_T5Xkd42VJv1OJQ98QVDX8V3rtip3p0Kb4MLcAraXCox=w1024-h768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9010"/>
            <a:ext cx="12117185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65323" y="3196243"/>
            <a:ext cx="4696692" cy="3566160"/>
          </a:xfrm>
        </p:spPr>
        <p:txBody>
          <a:bodyPr>
            <a:normAutofit fontScale="90000"/>
          </a:bodyPr>
          <a:lstStyle/>
          <a:p>
            <a:pPr algn="r"/>
            <a:r>
              <a:rPr lang="en-US" sz="96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Nephi and the Tree</a:t>
            </a:r>
            <a:endParaRPr lang="en-US" sz="9600" b="1" i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327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</a:rPr>
              <a:t>What </a:t>
            </a:r>
            <a:r>
              <a:rPr lang="en-US" sz="7200" b="1" dirty="0" err="1" smtClean="0">
                <a:solidFill>
                  <a:srgbClr val="FF0000"/>
                </a:solidFill>
              </a:rPr>
              <a:t>Desirest</a:t>
            </a:r>
            <a:r>
              <a:rPr lang="en-US" sz="7200" b="1" dirty="0" smtClean="0">
                <a:solidFill>
                  <a:srgbClr val="FF0000"/>
                </a:solidFill>
              </a:rPr>
              <a:t> Thou?</a:t>
            </a:r>
            <a:endParaRPr lang="en-US" sz="72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1 Nephi 11:1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http://4.bp.blogspot.com/-UPXSdlu7iec/T14i3CEa7jI/AAAAAAAACUQ/VYcaKY9l-dk/s1600/father+leh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652" y="1737360"/>
            <a:ext cx="6145472" cy="491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09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002060"/>
                </a:solidFill>
              </a:rPr>
              <a:t>Nephi’s Steps for Knowing</a:t>
            </a:r>
            <a:endParaRPr lang="en-US" sz="6600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532958"/>
          </a:xfrm>
        </p:spPr>
        <p:txBody>
          <a:bodyPr>
            <a:normAutofit/>
          </a:bodyPr>
          <a:lstStyle/>
          <a:p>
            <a:r>
              <a:rPr lang="en-US" sz="3600" b="1" u="sng" dirty="0" smtClean="0">
                <a:solidFill>
                  <a:srgbClr val="002060"/>
                </a:solidFill>
              </a:rPr>
              <a:t>Questions of the Spirit</a:t>
            </a:r>
          </a:p>
          <a:p>
            <a:r>
              <a:rPr lang="en-US" sz="3600" b="1" dirty="0" smtClean="0">
                <a:solidFill>
                  <a:srgbClr val="002060"/>
                </a:solidFill>
              </a:rPr>
              <a:t>1- What </a:t>
            </a:r>
            <a:r>
              <a:rPr lang="en-US" sz="3600" b="1" dirty="0" err="1" smtClean="0">
                <a:solidFill>
                  <a:srgbClr val="002060"/>
                </a:solidFill>
              </a:rPr>
              <a:t>desirest</a:t>
            </a:r>
            <a:r>
              <a:rPr lang="en-US" sz="3600" b="1" dirty="0" smtClean="0">
                <a:solidFill>
                  <a:srgbClr val="002060"/>
                </a:solidFill>
              </a:rPr>
              <a:t> thou</a:t>
            </a:r>
            <a:r>
              <a:rPr lang="en-US" sz="3600" b="1" dirty="0" smtClean="0">
                <a:solidFill>
                  <a:srgbClr val="002060"/>
                </a:solidFill>
              </a:rPr>
              <a:t>?</a:t>
            </a:r>
          </a:p>
          <a:p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smtClean="0">
                <a:solidFill>
                  <a:srgbClr val="002060"/>
                </a:solidFill>
              </a:rPr>
              <a:t>        </a:t>
            </a:r>
            <a:r>
              <a:rPr lang="en-US" sz="3600" b="1" dirty="0" smtClean="0">
                <a:solidFill>
                  <a:srgbClr val="C00000"/>
                </a:solidFill>
              </a:rPr>
              <a:t>Desiring!</a:t>
            </a:r>
            <a:endParaRPr lang="en-US" sz="3600" b="1" dirty="0" smtClean="0">
              <a:solidFill>
                <a:srgbClr val="002060"/>
              </a:solidFill>
            </a:endParaRPr>
          </a:p>
          <a:p>
            <a:r>
              <a:rPr lang="en-US" sz="3600" b="1" dirty="0" smtClean="0">
                <a:solidFill>
                  <a:srgbClr val="002060"/>
                </a:solidFill>
              </a:rPr>
              <a:t>2- </a:t>
            </a:r>
            <a:r>
              <a:rPr lang="en-US" sz="3600" b="1" dirty="0" err="1" smtClean="0">
                <a:solidFill>
                  <a:srgbClr val="002060"/>
                </a:solidFill>
              </a:rPr>
              <a:t>Believest</a:t>
            </a:r>
            <a:r>
              <a:rPr lang="en-US" sz="3600" b="1" dirty="0" smtClean="0">
                <a:solidFill>
                  <a:srgbClr val="002060"/>
                </a:solidFill>
              </a:rPr>
              <a:t> thou</a:t>
            </a:r>
            <a:r>
              <a:rPr lang="en-US" sz="3600" b="1" dirty="0" smtClean="0">
                <a:solidFill>
                  <a:srgbClr val="002060"/>
                </a:solidFill>
              </a:rPr>
              <a:t>?</a:t>
            </a:r>
          </a:p>
          <a:p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smtClean="0">
                <a:solidFill>
                  <a:srgbClr val="002060"/>
                </a:solidFill>
              </a:rPr>
              <a:t>        </a:t>
            </a:r>
            <a:r>
              <a:rPr lang="en-US" sz="3600" b="1" dirty="0" smtClean="0">
                <a:solidFill>
                  <a:srgbClr val="C00000"/>
                </a:solidFill>
              </a:rPr>
              <a:t>Believing!</a:t>
            </a:r>
            <a:endParaRPr lang="en-US" sz="3600" b="1" dirty="0" smtClean="0">
              <a:solidFill>
                <a:srgbClr val="002060"/>
              </a:solidFill>
            </a:endParaRPr>
          </a:p>
          <a:p>
            <a:r>
              <a:rPr lang="en-US" sz="3600" b="1" dirty="0" smtClean="0">
                <a:solidFill>
                  <a:srgbClr val="002060"/>
                </a:solidFill>
              </a:rPr>
              <a:t>3- Look! 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smtClean="0">
                <a:solidFill>
                  <a:srgbClr val="002060"/>
                </a:solidFill>
              </a:rPr>
              <a:t> (and see the signs</a:t>
            </a:r>
            <a:r>
              <a:rPr lang="en-US" sz="3600" b="1" dirty="0" smtClean="0">
                <a:solidFill>
                  <a:srgbClr val="002060"/>
                </a:solidFill>
              </a:rPr>
              <a:t>)</a:t>
            </a:r>
          </a:p>
          <a:p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smtClean="0">
                <a:solidFill>
                  <a:srgbClr val="002060"/>
                </a:solidFill>
              </a:rPr>
              <a:t>        </a:t>
            </a:r>
            <a:r>
              <a:rPr lang="en-US" sz="3600" b="1" dirty="0" smtClean="0">
                <a:solidFill>
                  <a:srgbClr val="C00000"/>
                </a:solidFill>
              </a:rPr>
              <a:t>Seeing!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https://encrypted-tbn2.gstatic.com/images?q=tbn:ANd9GcT9wp9X73Hq3iIcWnEuDC97v40ITrmYuNkMZx63l1uNWF5XcX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477" y="1878985"/>
            <a:ext cx="3635028" cy="48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57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b="1" dirty="0" smtClean="0">
                <a:solidFill>
                  <a:srgbClr val="002060"/>
                </a:solidFill>
              </a:rPr>
              <a:t>The Seed and the Tree</a:t>
            </a:r>
            <a:endParaRPr lang="en-US" sz="8000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</a:rPr>
              <a:t>1 Nephi 11:8</a:t>
            </a:r>
          </a:p>
          <a:p>
            <a:r>
              <a:rPr lang="en-US" sz="4800" b="1" dirty="0" smtClean="0">
                <a:solidFill>
                  <a:srgbClr val="002060"/>
                </a:solidFill>
              </a:rPr>
              <a:t>Alma 32:37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http://www.heavenlyascents.com/wp-content/uploads/2009/07/Egyptian-Milk-Tre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969" y="1845734"/>
            <a:ext cx="6436672" cy="470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27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encrypted-tbn2.gstatic.com/images?q=tbn:ANd9GcRQ6WPjdPKcBgtoI7M4yUCvr6XfqIlvx8JOs-aQRXh7sJyYSf8C2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9952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69" y="0"/>
            <a:ext cx="10058400" cy="1450757"/>
          </a:xfrm>
        </p:spPr>
        <p:txBody>
          <a:bodyPr>
            <a:normAutofit/>
          </a:bodyPr>
          <a:lstStyle/>
          <a:p>
            <a:r>
              <a:rPr lang="en-US" sz="7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</a:t>
            </a:r>
            <a:endParaRPr 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25491" y="557139"/>
            <a:ext cx="4987636" cy="3565974"/>
          </a:xfrm>
          <a:noFill/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How do you respond when you ‘do not know the meaning’?</a:t>
            </a:r>
          </a:p>
          <a:p>
            <a:r>
              <a:rPr lang="en-US" sz="4400" b="1" dirty="0" smtClean="0">
                <a:solidFill>
                  <a:schemeClr val="bg1"/>
                </a:solidFill>
              </a:rPr>
              <a:t>How do you respond to doubt?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9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s://j.gifs.com/mG3MdZ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629" y="1160577"/>
            <a:ext cx="6774102" cy="381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40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s://j.gifs.com/KY6Ozj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66" y="495560"/>
            <a:ext cx="9778135" cy="550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52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s://j.gifs.com/y5jDxX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79" y="952759"/>
            <a:ext cx="9227127" cy="519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06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s://j.gifs.com/vq2OMM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80" y="1559589"/>
            <a:ext cx="7905404" cy="444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68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https://j.gifs.com/ywRxN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727" y="1351770"/>
            <a:ext cx="9054928" cy="458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48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C00000"/>
                </a:solidFill>
              </a:rPr>
              <a:t>What did Lehi teach?</a:t>
            </a:r>
            <a:endParaRPr lang="en-US" sz="66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</a:rPr>
              <a:t>1 Nephi 10</a:t>
            </a:r>
            <a:endParaRPr lang="en-US" sz="4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0" name="Picture 2" descr="http://4.bp.blogspot.com/-UPXSdlu7iec/T14i3CEa7jI/AAAAAAAACUQ/VYcaKY9l-dk/s1600/father+leh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652" y="1737360"/>
            <a:ext cx="6145472" cy="491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54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Temple 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2202873" y="1970116"/>
            <a:ext cx="9042216" cy="3891833"/>
          </a:xfrm>
          <a:custGeom>
            <a:avLst/>
            <a:gdLst>
              <a:gd name="connsiteX0" fmla="*/ 2028305 w 9042216"/>
              <a:gd name="connsiteY0" fmla="*/ 307571 h 3891833"/>
              <a:gd name="connsiteX1" fmla="*/ 1978429 w 9042216"/>
              <a:gd name="connsiteY1" fmla="*/ 340822 h 3891833"/>
              <a:gd name="connsiteX2" fmla="*/ 1878676 w 9042216"/>
              <a:gd name="connsiteY2" fmla="*/ 349135 h 3891833"/>
              <a:gd name="connsiteX3" fmla="*/ 1828800 w 9042216"/>
              <a:gd name="connsiteY3" fmla="*/ 357448 h 3891833"/>
              <a:gd name="connsiteX4" fmla="*/ 1579418 w 9042216"/>
              <a:gd name="connsiteY4" fmla="*/ 365760 h 3891833"/>
              <a:gd name="connsiteX5" fmla="*/ 1554480 w 9042216"/>
              <a:gd name="connsiteY5" fmla="*/ 374073 h 3891833"/>
              <a:gd name="connsiteX6" fmla="*/ 1512916 w 9042216"/>
              <a:gd name="connsiteY6" fmla="*/ 415637 h 3891833"/>
              <a:gd name="connsiteX7" fmla="*/ 1479665 w 9042216"/>
              <a:gd name="connsiteY7" fmla="*/ 423949 h 3891833"/>
              <a:gd name="connsiteX8" fmla="*/ 1429789 w 9042216"/>
              <a:gd name="connsiteY8" fmla="*/ 457200 h 3891833"/>
              <a:gd name="connsiteX9" fmla="*/ 1305098 w 9042216"/>
              <a:gd name="connsiteY9" fmla="*/ 540328 h 3891833"/>
              <a:gd name="connsiteX10" fmla="*/ 1230283 w 9042216"/>
              <a:gd name="connsiteY10" fmla="*/ 573579 h 3891833"/>
              <a:gd name="connsiteX11" fmla="*/ 1188720 w 9042216"/>
              <a:gd name="connsiteY11" fmla="*/ 590204 h 3891833"/>
              <a:gd name="connsiteX12" fmla="*/ 1163782 w 9042216"/>
              <a:gd name="connsiteY12" fmla="*/ 598517 h 3891833"/>
              <a:gd name="connsiteX13" fmla="*/ 1130531 w 9042216"/>
              <a:gd name="connsiteY13" fmla="*/ 615142 h 3891833"/>
              <a:gd name="connsiteX14" fmla="*/ 1113905 w 9042216"/>
              <a:gd name="connsiteY14" fmla="*/ 631768 h 3891833"/>
              <a:gd name="connsiteX15" fmla="*/ 1064029 w 9042216"/>
              <a:gd name="connsiteY15" fmla="*/ 648393 h 3891833"/>
              <a:gd name="connsiteX16" fmla="*/ 997527 w 9042216"/>
              <a:gd name="connsiteY16" fmla="*/ 665019 h 3891833"/>
              <a:gd name="connsiteX17" fmla="*/ 964276 w 9042216"/>
              <a:gd name="connsiteY17" fmla="*/ 689957 h 3891833"/>
              <a:gd name="connsiteX18" fmla="*/ 897774 w 9042216"/>
              <a:gd name="connsiteY18" fmla="*/ 706582 h 3891833"/>
              <a:gd name="connsiteX19" fmla="*/ 831272 w 9042216"/>
              <a:gd name="connsiteY19" fmla="*/ 748146 h 3891833"/>
              <a:gd name="connsiteX20" fmla="*/ 798022 w 9042216"/>
              <a:gd name="connsiteY20" fmla="*/ 756459 h 3891833"/>
              <a:gd name="connsiteX21" fmla="*/ 773083 w 9042216"/>
              <a:gd name="connsiteY21" fmla="*/ 764771 h 3891833"/>
              <a:gd name="connsiteX22" fmla="*/ 739832 w 9042216"/>
              <a:gd name="connsiteY22" fmla="*/ 773084 h 3891833"/>
              <a:gd name="connsiteX23" fmla="*/ 698269 w 9042216"/>
              <a:gd name="connsiteY23" fmla="*/ 789709 h 3891833"/>
              <a:gd name="connsiteX24" fmla="*/ 648392 w 9042216"/>
              <a:gd name="connsiteY24" fmla="*/ 806335 h 3891833"/>
              <a:gd name="connsiteX25" fmla="*/ 573578 w 9042216"/>
              <a:gd name="connsiteY25" fmla="*/ 831273 h 3891833"/>
              <a:gd name="connsiteX26" fmla="*/ 556952 w 9042216"/>
              <a:gd name="connsiteY26" fmla="*/ 856211 h 3891833"/>
              <a:gd name="connsiteX27" fmla="*/ 482138 w 9042216"/>
              <a:gd name="connsiteY27" fmla="*/ 889462 h 3891833"/>
              <a:gd name="connsiteX28" fmla="*/ 415636 w 9042216"/>
              <a:gd name="connsiteY28" fmla="*/ 922713 h 3891833"/>
              <a:gd name="connsiteX29" fmla="*/ 357447 w 9042216"/>
              <a:gd name="connsiteY29" fmla="*/ 964277 h 3891833"/>
              <a:gd name="connsiteX30" fmla="*/ 290945 w 9042216"/>
              <a:gd name="connsiteY30" fmla="*/ 1022466 h 3891833"/>
              <a:gd name="connsiteX31" fmla="*/ 274320 w 9042216"/>
              <a:gd name="connsiteY31" fmla="*/ 1072342 h 3891833"/>
              <a:gd name="connsiteX32" fmla="*/ 241069 w 9042216"/>
              <a:gd name="connsiteY32" fmla="*/ 1113906 h 3891833"/>
              <a:gd name="connsiteX33" fmla="*/ 207818 w 9042216"/>
              <a:gd name="connsiteY33" fmla="*/ 1163782 h 3891833"/>
              <a:gd name="connsiteX34" fmla="*/ 182880 w 9042216"/>
              <a:gd name="connsiteY34" fmla="*/ 1197033 h 3891833"/>
              <a:gd name="connsiteX35" fmla="*/ 141316 w 9042216"/>
              <a:gd name="connsiteY35" fmla="*/ 1288473 h 3891833"/>
              <a:gd name="connsiteX36" fmla="*/ 133003 w 9042216"/>
              <a:gd name="connsiteY36" fmla="*/ 1338349 h 3891833"/>
              <a:gd name="connsiteX37" fmla="*/ 108065 w 9042216"/>
              <a:gd name="connsiteY37" fmla="*/ 1371600 h 3891833"/>
              <a:gd name="connsiteX38" fmla="*/ 91440 w 9042216"/>
              <a:gd name="connsiteY38" fmla="*/ 1413164 h 3891833"/>
              <a:gd name="connsiteX39" fmla="*/ 49876 w 9042216"/>
              <a:gd name="connsiteY39" fmla="*/ 1496291 h 3891833"/>
              <a:gd name="connsiteX40" fmla="*/ 41563 w 9042216"/>
              <a:gd name="connsiteY40" fmla="*/ 1537855 h 3891833"/>
              <a:gd name="connsiteX41" fmla="*/ 24938 w 9042216"/>
              <a:gd name="connsiteY41" fmla="*/ 1579419 h 3891833"/>
              <a:gd name="connsiteX42" fmla="*/ 0 w 9042216"/>
              <a:gd name="connsiteY42" fmla="*/ 1712422 h 3891833"/>
              <a:gd name="connsiteX43" fmla="*/ 8312 w 9042216"/>
              <a:gd name="connsiteY43" fmla="*/ 2094808 h 3891833"/>
              <a:gd name="connsiteX44" fmla="*/ 16625 w 9042216"/>
              <a:gd name="connsiteY44" fmla="*/ 2128059 h 3891833"/>
              <a:gd name="connsiteX45" fmla="*/ 49876 w 9042216"/>
              <a:gd name="connsiteY45" fmla="*/ 2227811 h 3891833"/>
              <a:gd name="connsiteX46" fmla="*/ 99752 w 9042216"/>
              <a:gd name="connsiteY46" fmla="*/ 2302626 h 3891833"/>
              <a:gd name="connsiteX47" fmla="*/ 124691 w 9042216"/>
              <a:gd name="connsiteY47" fmla="*/ 2344189 h 3891833"/>
              <a:gd name="connsiteX48" fmla="*/ 141316 w 9042216"/>
              <a:gd name="connsiteY48" fmla="*/ 2385753 h 3891833"/>
              <a:gd name="connsiteX49" fmla="*/ 216131 w 9042216"/>
              <a:gd name="connsiteY49" fmla="*/ 2460568 h 3891833"/>
              <a:gd name="connsiteX50" fmla="*/ 249382 w 9042216"/>
              <a:gd name="connsiteY50" fmla="*/ 2502131 h 3891833"/>
              <a:gd name="connsiteX51" fmla="*/ 307571 w 9042216"/>
              <a:gd name="connsiteY51" fmla="*/ 2552008 h 3891833"/>
              <a:gd name="connsiteX52" fmla="*/ 365760 w 9042216"/>
              <a:gd name="connsiteY52" fmla="*/ 2601884 h 3891833"/>
              <a:gd name="connsiteX53" fmla="*/ 523702 w 9042216"/>
              <a:gd name="connsiteY53" fmla="*/ 2676699 h 3891833"/>
              <a:gd name="connsiteX54" fmla="*/ 648392 w 9042216"/>
              <a:gd name="connsiteY54" fmla="*/ 2734888 h 3891833"/>
              <a:gd name="connsiteX55" fmla="*/ 698269 w 9042216"/>
              <a:gd name="connsiteY55" fmla="*/ 2751513 h 3891833"/>
              <a:gd name="connsiteX56" fmla="*/ 789709 w 9042216"/>
              <a:gd name="connsiteY56" fmla="*/ 2776451 h 3891833"/>
              <a:gd name="connsiteX57" fmla="*/ 872836 w 9042216"/>
              <a:gd name="connsiteY57" fmla="*/ 2818015 h 3891833"/>
              <a:gd name="connsiteX58" fmla="*/ 897774 w 9042216"/>
              <a:gd name="connsiteY58" fmla="*/ 2834640 h 3891833"/>
              <a:gd name="connsiteX59" fmla="*/ 931025 w 9042216"/>
              <a:gd name="connsiteY59" fmla="*/ 2859579 h 3891833"/>
              <a:gd name="connsiteX60" fmla="*/ 964276 w 9042216"/>
              <a:gd name="connsiteY60" fmla="*/ 2876204 h 3891833"/>
              <a:gd name="connsiteX61" fmla="*/ 989214 w 9042216"/>
              <a:gd name="connsiteY61" fmla="*/ 2892829 h 3891833"/>
              <a:gd name="connsiteX62" fmla="*/ 1022465 w 9042216"/>
              <a:gd name="connsiteY62" fmla="*/ 2917768 h 3891833"/>
              <a:gd name="connsiteX63" fmla="*/ 1047403 w 9042216"/>
              <a:gd name="connsiteY63" fmla="*/ 2926080 h 3891833"/>
              <a:gd name="connsiteX64" fmla="*/ 1064029 w 9042216"/>
              <a:gd name="connsiteY64" fmla="*/ 2942706 h 3891833"/>
              <a:gd name="connsiteX65" fmla="*/ 1097280 w 9042216"/>
              <a:gd name="connsiteY65" fmla="*/ 2967644 h 3891833"/>
              <a:gd name="connsiteX66" fmla="*/ 1105592 w 9042216"/>
              <a:gd name="connsiteY66" fmla="*/ 2992582 h 3891833"/>
              <a:gd name="connsiteX67" fmla="*/ 1155469 w 9042216"/>
              <a:gd name="connsiteY67" fmla="*/ 3059084 h 3891833"/>
              <a:gd name="connsiteX68" fmla="*/ 1188720 w 9042216"/>
              <a:gd name="connsiteY68" fmla="*/ 3108960 h 3891833"/>
              <a:gd name="connsiteX69" fmla="*/ 1246909 w 9042216"/>
              <a:gd name="connsiteY69" fmla="*/ 3167149 h 3891833"/>
              <a:gd name="connsiteX70" fmla="*/ 1288472 w 9042216"/>
              <a:gd name="connsiteY70" fmla="*/ 3241964 h 3891833"/>
              <a:gd name="connsiteX71" fmla="*/ 1346662 w 9042216"/>
              <a:gd name="connsiteY71" fmla="*/ 3300153 h 3891833"/>
              <a:gd name="connsiteX72" fmla="*/ 1396538 w 9042216"/>
              <a:gd name="connsiteY72" fmla="*/ 3366655 h 3891833"/>
              <a:gd name="connsiteX73" fmla="*/ 1529542 w 9042216"/>
              <a:gd name="connsiteY73" fmla="*/ 3499659 h 3891833"/>
              <a:gd name="connsiteX74" fmla="*/ 1596043 w 9042216"/>
              <a:gd name="connsiteY74" fmla="*/ 3574473 h 3891833"/>
              <a:gd name="connsiteX75" fmla="*/ 1778923 w 9042216"/>
              <a:gd name="connsiteY75" fmla="*/ 3715789 h 3891833"/>
              <a:gd name="connsiteX76" fmla="*/ 1903614 w 9042216"/>
              <a:gd name="connsiteY76" fmla="*/ 3790604 h 3891833"/>
              <a:gd name="connsiteX77" fmla="*/ 1961803 w 9042216"/>
              <a:gd name="connsiteY77" fmla="*/ 3807229 h 3891833"/>
              <a:gd name="connsiteX78" fmla="*/ 1986742 w 9042216"/>
              <a:gd name="connsiteY78" fmla="*/ 3815542 h 3891833"/>
              <a:gd name="connsiteX79" fmla="*/ 2094807 w 9042216"/>
              <a:gd name="connsiteY79" fmla="*/ 3840480 h 3891833"/>
              <a:gd name="connsiteX80" fmla="*/ 2709949 w 9042216"/>
              <a:gd name="connsiteY80" fmla="*/ 3848793 h 3891833"/>
              <a:gd name="connsiteX81" fmla="*/ 3757352 w 9042216"/>
              <a:gd name="connsiteY81" fmla="*/ 3890357 h 3891833"/>
              <a:gd name="connsiteX82" fmla="*/ 4314305 w 9042216"/>
              <a:gd name="connsiteY82" fmla="*/ 3882044 h 3891833"/>
              <a:gd name="connsiteX83" fmla="*/ 4405745 w 9042216"/>
              <a:gd name="connsiteY83" fmla="*/ 3865419 h 3891833"/>
              <a:gd name="connsiteX84" fmla="*/ 4522123 w 9042216"/>
              <a:gd name="connsiteY84" fmla="*/ 3857106 h 3891833"/>
              <a:gd name="connsiteX85" fmla="*/ 4613563 w 9042216"/>
              <a:gd name="connsiteY85" fmla="*/ 3832168 h 3891833"/>
              <a:gd name="connsiteX86" fmla="*/ 4746567 w 9042216"/>
              <a:gd name="connsiteY86" fmla="*/ 3823855 h 3891833"/>
              <a:gd name="connsiteX87" fmla="*/ 4821382 w 9042216"/>
              <a:gd name="connsiteY87" fmla="*/ 3815542 h 3891833"/>
              <a:gd name="connsiteX88" fmla="*/ 5104014 w 9042216"/>
              <a:gd name="connsiteY88" fmla="*/ 3807229 h 3891833"/>
              <a:gd name="connsiteX89" fmla="*/ 5195454 w 9042216"/>
              <a:gd name="connsiteY89" fmla="*/ 3798917 h 3891833"/>
              <a:gd name="connsiteX90" fmla="*/ 5419898 w 9042216"/>
              <a:gd name="connsiteY90" fmla="*/ 3740728 h 3891833"/>
              <a:gd name="connsiteX91" fmla="*/ 5511338 w 9042216"/>
              <a:gd name="connsiteY91" fmla="*/ 3715789 h 3891833"/>
              <a:gd name="connsiteX92" fmla="*/ 5586152 w 9042216"/>
              <a:gd name="connsiteY92" fmla="*/ 3690851 h 3891833"/>
              <a:gd name="connsiteX93" fmla="*/ 5652654 w 9042216"/>
              <a:gd name="connsiteY93" fmla="*/ 3674226 h 3891833"/>
              <a:gd name="connsiteX94" fmla="*/ 5777345 w 9042216"/>
              <a:gd name="connsiteY94" fmla="*/ 3632662 h 3891833"/>
              <a:gd name="connsiteX95" fmla="*/ 5818909 w 9042216"/>
              <a:gd name="connsiteY95" fmla="*/ 3624349 h 3891833"/>
              <a:gd name="connsiteX96" fmla="*/ 6625243 w 9042216"/>
              <a:gd name="connsiteY96" fmla="*/ 3616037 h 3891833"/>
              <a:gd name="connsiteX97" fmla="*/ 6691745 w 9042216"/>
              <a:gd name="connsiteY97" fmla="*/ 3599411 h 3891833"/>
              <a:gd name="connsiteX98" fmla="*/ 6808123 w 9042216"/>
              <a:gd name="connsiteY98" fmla="*/ 3557848 h 3891833"/>
              <a:gd name="connsiteX99" fmla="*/ 6882938 w 9042216"/>
              <a:gd name="connsiteY99" fmla="*/ 3541222 h 3891833"/>
              <a:gd name="connsiteX100" fmla="*/ 6974378 w 9042216"/>
              <a:gd name="connsiteY100" fmla="*/ 3499659 h 3891833"/>
              <a:gd name="connsiteX101" fmla="*/ 7049192 w 9042216"/>
              <a:gd name="connsiteY101" fmla="*/ 3458095 h 3891833"/>
              <a:gd name="connsiteX102" fmla="*/ 7124007 w 9042216"/>
              <a:gd name="connsiteY102" fmla="*/ 3433157 h 3891833"/>
              <a:gd name="connsiteX103" fmla="*/ 7182196 w 9042216"/>
              <a:gd name="connsiteY103" fmla="*/ 3391593 h 3891833"/>
              <a:gd name="connsiteX104" fmla="*/ 7257011 w 9042216"/>
              <a:gd name="connsiteY104" fmla="*/ 3358342 h 3891833"/>
              <a:gd name="connsiteX105" fmla="*/ 7323512 w 9042216"/>
              <a:gd name="connsiteY105" fmla="*/ 3291840 h 3891833"/>
              <a:gd name="connsiteX106" fmla="*/ 7464829 w 9042216"/>
              <a:gd name="connsiteY106" fmla="*/ 3175462 h 3891833"/>
              <a:gd name="connsiteX107" fmla="*/ 7631083 w 9042216"/>
              <a:gd name="connsiteY107" fmla="*/ 3017520 h 3891833"/>
              <a:gd name="connsiteX108" fmla="*/ 7664334 w 9042216"/>
              <a:gd name="connsiteY108" fmla="*/ 2984269 h 3891833"/>
              <a:gd name="connsiteX109" fmla="*/ 7755774 w 9042216"/>
              <a:gd name="connsiteY109" fmla="*/ 2901142 h 3891833"/>
              <a:gd name="connsiteX110" fmla="*/ 7797338 w 9042216"/>
              <a:gd name="connsiteY110" fmla="*/ 2859579 h 3891833"/>
              <a:gd name="connsiteX111" fmla="*/ 7863840 w 9042216"/>
              <a:gd name="connsiteY111" fmla="*/ 2801389 h 3891833"/>
              <a:gd name="connsiteX112" fmla="*/ 7938654 w 9042216"/>
              <a:gd name="connsiteY112" fmla="*/ 2726575 h 3891833"/>
              <a:gd name="connsiteX113" fmla="*/ 7963592 w 9042216"/>
              <a:gd name="connsiteY113" fmla="*/ 2685011 h 3891833"/>
              <a:gd name="connsiteX114" fmla="*/ 7980218 w 9042216"/>
              <a:gd name="connsiteY114" fmla="*/ 2660073 h 3891833"/>
              <a:gd name="connsiteX115" fmla="*/ 8013469 w 9042216"/>
              <a:gd name="connsiteY115" fmla="*/ 2601884 h 3891833"/>
              <a:gd name="connsiteX116" fmla="*/ 8046720 w 9042216"/>
              <a:gd name="connsiteY116" fmla="*/ 2576946 h 3891833"/>
              <a:gd name="connsiteX117" fmla="*/ 8121534 w 9042216"/>
              <a:gd name="connsiteY117" fmla="*/ 2543695 h 3891833"/>
              <a:gd name="connsiteX118" fmla="*/ 8154785 w 9042216"/>
              <a:gd name="connsiteY118" fmla="*/ 2535382 h 3891833"/>
              <a:gd name="connsiteX119" fmla="*/ 8271163 w 9042216"/>
              <a:gd name="connsiteY119" fmla="*/ 2493819 h 3891833"/>
              <a:gd name="connsiteX120" fmla="*/ 8379229 w 9042216"/>
              <a:gd name="connsiteY120" fmla="*/ 2452255 h 3891833"/>
              <a:gd name="connsiteX121" fmla="*/ 8445731 w 9042216"/>
              <a:gd name="connsiteY121" fmla="*/ 2410691 h 3891833"/>
              <a:gd name="connsiteX122" fmla="*/ 8578734 w 9042216"/>
              <a:gd name="connsiteY122" fmla="*/ 2335877 h 3891833"/>
              <a:gd name="connsiteX123" fmla="*/ 8653549 w 9042216"/>
              <a:gd name="connsiteY123" fmla="*/ 2286000 h 3891833"/>
              <a:gd name="connsiteX124" fmla="*/ 8803178 w 9042216"/>
              <a:gd name="connsiteY124" fmla="*/ 2144684 h 3891833"/>
              <a:gd name="connsiteX125" fmla="*/ 8836429 w 9042216"/>
              <a:gd name="connsiteY125" fmla="*/ 2103120 h 3891833"/>
              <a:gd name="connsiteX126" fmla="*/ 8869680 w 9042216"/>
              <a:gd name="connsiteY126" fmla="*/ 2078182 h 3891833"/>
              <a:gd name="connsiteX127" fmla="*/ 9010996 w 9042216"/>
              <a:gd name="connsiteY127" fmla="*/ 1853739 h 3891833"/>
              <a:gd name="connsiteX128" fmla="*/ 9010996 w 9042216"/>
              <a:gd name="connsiteY128" fmla="*/ 1238597 h 3891833"/>
              <a:gd name="connsiteX129" fmla="*/ 8986058 w 9042216"/>
              <a:gd name="connsiteY129" fmla="*/ 1180408 h 3891833"/>
              <a:gd name="connsiteX130" fmla="*/ 8944494 w 9042216"/>
              <a:gd name="connsiteY130" fmla="*/ 1130531 h 3891833"/>
              <a:gd name="connsiteX131" fmla="*/ 8894618 w 9042216"/>
              <a:gd name="connsiteY131" fmla="*/ 1030779 h 3891833"/>
              <a:gd name="connsiteX132" fmla="*/ 8811491 w 9042216"/>
              <a:gd name="connsiteY132" fmla="*/ 897775 h 3891833"/>
              <a:gd name="connsiteX133" fmla="*/ 8728363 w 9042216"/>
              <a:gd name="connsiteY133" fmla="*/ 706582 h 3891833"/>
              <a:gd name="connsiteX134" fmla="*/ 8653549 w 9042216"/>
              <a:gd name="connsiteY134" fmla="*/ 590204 h 3891833"/>
              <a:gd name="connsiteX135" fmla="*/ 8603672 w 9042216"/>
              <a:gd name="connsiteY135" fmla="*/ 515389 h 3891833"/>
              <a:gd name="connsiteX136" fmla="*/ 8454043 w 9042216"/>
              <a:gd name="connsiteY136" fmla="*/ 365760 h 3891833"/>
              <a:gd name="connsiteX137" fmla="*/ 8370916 w 9042216"/>
              <a:gd name="connsiteY137" fmla="*/ 315884 h 3891833"/>
              <a:gd name="connsiteX138" fmla="*/ 8146472 w 9042216"/>
              <a:gd name="connsiteY138" fmla="*/ 274320 h 3891833"/>
              <a:gd name="connsiteX139" fmla="*/ 8046720 w 9042216"/>
              <a:gd name="connsiteY139" fmla="*/ 249382 h 3891833"/>
              <a:gd name="connsiteX140" fmla="*/ 6866312 w 9042216"/>
              <a:gd name="connsiteY140" fmla="*/ 282633 h 3891833"/>
              <a:gd name="connsiteX141" fmla="*/ 6650182 w 9042216"/>
              <a:gd name="connsiteY141" fmla="*/ 307571 h 3891833"/>
              <a:gd name="connsiteX142" fmla="*/ 6492240 w 9042216"/>
              <a:gd name="connsiteY142" fmla="*/ 340822 h 3891833"/>
              <a:gd name="connsiteX143" fmla="*/ 6359236 w 9042216"/>
              <a:gd name="connsiteY143" fmla="*/ 365760 h 3891833"/>
              <a:gd name="connsiteX144" fmla="*/ 6226232 w 9042216"/>
              <a:gd name="connsiteY144" fmla="*/ 374073 h 3891833"/>
              <a:gd name="connsiteX145" fmla="*/ 6018414 w 9042216"/>
              <a:gd name="connsiteY145" fmla="*/ 399011 h 3891833"/>
              <a:gd name="connsiteX146" fmla="*/ 5328458 w 9042216"/>
              <a:gd name="connsiteY146" fmla="*/ 382386 h 3891833"/>
              <a:gd name="connsiteX147" fmla="*/ 5045825 w 9042216"/>
              <a:gd name="connsiteY147" fmla="*/ 299259 h 3891833"/>
              <a:gd name="connsiteX148" fmla="*/ 4904509 w 9042216"/>
              <a:gd name="connsiteY148" fmla="*/ 232757 h 3891833"/>
              <a:gd name="connsiteX149" fmla="*/ 4854632 w 9042216"/>
              <a:gd name="connsiteY149" fmla="*/ 216131 h 3891833"/>
              <a:gd name="connsiteX150" fmla="*/ 4821382 w 9042216"/>
              <a:gd name="connsiteY150" fmla="*/ 199506 h 3891833"/>
              <a:gd name="connsiteX151" fmla="*/ 4763192 w 9042216"/>
              <a:gd name="connsiteY151" fmla="*/ 182880 h 3891833"/>
              <a:gd name="connsiteX152" fmla="*/ 4680065 w 9042216"/>
              <a:gd name="connsiteY152" fmla="*/ 157942 h 3891833"/>
              <a:gd name="connsiteX153" fmla="*/ 4339243 w 9042216"/>
              <a:gd name="connsiteY153" fmla="*/ 74815 h 3891833"/>
              <a:gd name="connsiteX154" fmla="*/ 4272742 w 9042216"/>
              <a:gd name="connsiteY154" fmla="*/ 58189 h 3891833"/>
              <a:gd name="connsiteX155" fmla="*/ 4156363 w 9042216"/>
              <a:gd name="connsiteY155" fmla="*/ 41564 h 3891833"/>
              <a:gd name="connsiteX156" fmla="*/ 4031672 w 9042216"/>
              <a:gd name="connsiteY156" fmla="*/ 16626 h 3891833"/>
              <a:gd name="connsiteX157" fmla="*/ 3807229 w 9042216"/>
              <a:gd name="connsiteY157" fmla="*/ 0 h 3891833"/>
              <a:gd name="connsiteX158" fmla="*/ 3399905 w 9042216"/>
              <a:gd name="connsiteY158" fmla="*/ 16626 h 3891833"/>
              <a:gd name="connsiteX159" fmla="*/ 3300152 w 9042216"/>
              <a:gd name="connsiteY159" fmla="*/ 41564 h 3891833"/>
              <a:gd name="connsiteX160" fmla="*/ 3225338 w 9042216"/>
              <a:gd name="connsiteY160" fmla="*/ 58189 h 3891833"/>
              <a:gd name="connsiteX161" fmla="*/ 3183774 w 9042216"/>
              <a:gd name="connsiteY161" fmla="*/ 74815 h 3891833"/>
              <a:gd name="connsiteX162" fmla="*/ 3108960 w 9042216"/>
              <a:gd name="connsiteY162" fmla="*/ 91440 h 3891833"/>
              <a:gd name="connsiteX163" fmla="*/ 3034145 w 9042216"/>
              <a:gd name="connsiteY163" fmla="*/ 108066 h 3891833"/>
              <a:gd name="connsiteX164" fmla="*/ 2984269 w 9042216"/>
              <a:gd name="connsiteY164" fmla="*/ 116379 h 3891833"/>
              <a:gd name="connsiteX165" fmla="*/ 2926080 w 9042216"/>
              <a:gd name="connsiteY165" fmla="*/ 133004 h 3891833"/>
              <a:gd name="connsiteX166" fmla="*/ 2743200 w 9042216"/>
              <a:gd name="connsiteY166" fmla="*/ 174568 h 3891833"/>
              <a:gd name="connsiteX167" fmla="*/ 2660072 w 9042216"/>
              <a:gd name="connsiteY167" fmla="*/ 191193 h 3891833"/>
              <a:gd name="connsiteX168" fmla="*/ 2635134 w 9042216"/>
              <a:gd name="connsiteY168" fmla="*/ 182880 h 3891833"/>
              <a:gd name="connsiteX169" fmla="*/ 2610196 w 9042216"/>
              <a:gd name="connsiteY169" fmla="*/ 166255 h 3891833"/>
              <a:gd name="connsiteX170" fmla="*/ 2560320 w 9042216"/>
              <a:gd name="connsiteY170" fmla="*/ 149629 h 3891833"/>
              <a:gd name="connsiteX171" fmla="*/ 2186247 w 9042216"/>
              <a:gd name="connsiteY171" fmla="*/ 157942 h 3891833"/>
              <a:gd name="connsiteX172" fmla="*/ 2152996 w 9042216"/>
              <a:gd name="connsiteY172" fmla="*/ 191193 h 3891833"/>
              <a:gd name="connsiteX173" fmla="*/ 2103120 w 9042216"/>
              <a:gd name="connsiteY173" fmla="*/ 216131 h 3891833"/>
              <a:gd name="connsiteX174" fmla="*/ 2078182 w 9042216"/>
              <a:gd name="connsiteY174" fmla="*/ 224444 h 3891833"/>
              <a:gd name="connsiteX175" fmla="*/ 2061556 w 9042216"/>
              <a:gd name="connsiteY175" fmla="*/ 241069 h 3891833"/>
              <a:gd name="connsiteX176" fmla="*/ 2028305 w 9042216"/>
              <a:gd name="connsiteY176" fmla="*/ 282633 h 3891833"/>
              <a:gd name="connsiteX177" fmla="*/ 2028305 w 9042216"/>
              <a:gd name="connsiteY177" fmla="*/ 307571 h 3891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9042216" h="3891833">
                <a:moveTo>
                  <a:pt x="2028305" y="307571"/>
                </a:moveTo>
                <a:cubicBezTo>
                  <a:pt x="2019992" y="317269"/>
                  <a:pt x="1997681" y="335474"/>
                  <a:pt x="1978429" y="340822"/>
                </a:cubicBezTo>
                <a:cubicBezTo>
                  <a:pt x="1946280" y="349752"/>
                  <a:pt x="1911838" y="345450"/>
                  <a:pt x="1878676" y="349135"/>
                </a:cubicBezTo>
                <a:cubicBezTo>
                  <a:pt x="1861924" y="350996"/>
                  <a:pt x="1845629" y="356513"/>
                  <a:pt x="1828800" y="357448"/>
                </a:cubicBezTo>
                <a:cubicBezTo>
                  <a:pt x="1745755" y="362062"/>
                  <a:pt x="1662545" y="362989"/>
                  <a:pt x="1579418" y="365760"/>
                </a:cubicBezTo>
                <a:cubicBezTo>
                  <a:pt x="1571105" y="368531"/>
                  <a:pt x="1561490" y="368816"/>
                  <a:pt x="1554480" y="374073"/>
                </a:cubicBezTo>
                <a:cubicBezTo>
                  <a:pt x="1538805" y="385829"/>
                  <a:pt x="1531925" y="410885"/>
                  <a:pt x="1512916" y="415637"/>
                </a:cubicBezTo>
                <a:lnTo>
                  <a:pt x="1479665" y="423949"/>
                </a:lnTo>
                <a:cubicBezTo>
                  <a:pt x="1463040" y="435033"/>
                  <a:pt x="1443918" y="443071"/>
                  <a:pt x="1429789" y="457200"/>
                </a:cubicBezTo>
                <a:cubicBezTo>
                  <a:pt x="1392251" y="494738"/>
                  <a:pt x="1371291" y="518266"/>
                  <a:pt x="1305098" y="540328"/>
                </a:cubicBezTo>
                <a:cubicBezTo>
                  <a:pt x="1252325" y="557918"/>
                  <a:pt x="1309637" y="537509"/>
                  <a:pt x="1230283" y="573579"/>
                </a:cubicBezTo>
                <a:cubicBezTo>
                  <a:pt x="1216699" y="579754"/>
                  <a:pt x="1202691" y="584965"/>
                  <a:pt x="1188720" y="590204"/>
                </a:cubicBezTo>
                <a:cubicBezTo>
                  <a:pt x="1180516" y="593281"/>
                  <a:pt x="1171836" y="595065"/>
                  <a:pt x="1163782" y="598517"/>
                </a:cubicBezTo>
                <a:cubicBezTo>
                  <a:pt x="1152392" y="603398"/>
                  <a:pt x="1141615" y="609600"/>
                  <a:pt x="1130531" y="615142"/>
                </a:cubicBezTo>
                <a:cubicBezTo>
                  <a:pt x="1124989" y="620684"/>
                  <a:pt x="1120915" y="628263"/>
                  <a:pt x="1113905" y="631768"/>
                </a:cubicBezTo>
                <a:cubicBezTo>
                  <a:pt x="1098231" y="639605"/>
                  <a:pt x="1080654" y="642851"/>
                  <a:pt x="1064029" y="648393"/>
                </a:cubicBezTo>
                <a:cubicBezTo>
                  <a:pt x="1025683" y="661175"/>
                  <a:pt x="1047689" y="654986"/>
                  <a:pt x="997527" y="665019"/>
                </a:cubicBezTo>
                <a:cubicBezTo>
                  <a:pt x="986443" y="673332"/>
                  <a:pt x="977065" y="684628"/>
                  <a:pt x="964276" y="689957"/>
                </a:cubicBezTo>
                <a:cubicBezTo>
                  <a:pt x="943184" y="698745"/>
                  <a:pt x="897774" y="706582"/>
                  <a:pt x="897774" y="706582"/>
                </a:cubicBezTo>
                <a:cubicBezTo>
                  <a:pt x="881087" y="717707"/>
                  <a:pt x="846318" y="741459"/>
                  <a:pt x="831272" y="748146"/>
                </a:cubicBezTo>
                <a:cubicBezTo>
                  <a:pt x="820832" y="752786"/>
                  <a:pt x="809007" y="753321"/>
                  <a:pt x="798022" y="756459"/>
                </a:cubicBezTo>
                <a:cubicBezTo>
                  <a:pt x="789597" y="758866"/>
                  <a:pt x="781508" y="762364"/>
                  <a:pt x="773083" y="764771"/>
                </a:cubicBezTo>
                <a:cubicBezTo>
                  <a:pt x="762098" y="767910"/>
                  <a:pt x="750671" y="769471"/>
                  <a:pt x="739832" y="773084"/>
                </a:cubicBezTo>
                <a:cubicBezTo>
                  <a:pt x="725676" y="777803"/>
                  <a:pt x="712292" y="784610"/>
                  <a:pt x="698269" y="789709"/>
                </a:cubicBezTo>
                <a:cubicBezTo>
                  <a:pt x="681799" y="795698"/>
                  <a:pt x="664664" y="799826"/>
                  <a:pt x="648392" y="806335"/>
                </a:cubicBezTo>
                <a:cubicBezTo>
                  <a:pt x="596221" y="827203"/>
                  <a:pt x="621305" y="819341"/>
                  <a:pt x="573578" y="831273"/>
                </a:cubicBezTo>
                <a:cubicBezTo>
                  <a:pt x="568036" y="839586"/>
                  <a:pt x="564627" y="849815"/>
                  <a:pt x="556952" y="856211"/>
                </a:cubicBezTo>
                <a:cubicBezTo>
                  <a:pt x="544832" y="866311"/>
                  <a:pt x="493691" y="884130"/>
                  <a:pt x="482138" y="889462"/>
                </a:cubicBezTo>
                <a:cubicBezTo>
                  <a:pt x="459635" y="899848"/>
                  <a:pt x="437803" y="911629"/>
                  <a:pt x="415636" y="922713"/>
                </a:cubicBezTo>
                <a:cubicBezTo>
                  <a:pt x="357661" y="951701"/>
                  <a:pt x="404627" y="923837"/>
                  <a:pt x="357447" y="964277"/>
                </a:cubicBezTo>
                <a:cubicBezTo>
                  <a:pt x="277313" y="1032962"/>
                  <a:pt x="372847" y="940564"/>
                  <a:pt x="290945" y="1022466"/>
                </a:cubicBezTo>
                <a:cubicBezTo>
                  <a:pt x="285403" y="1039091"/>
                  <a:pt x="282712" y="1056957"/>
                  <a:pt x="274320" y="1072342"/>
                </a:cubicBezTo>
                <a:cubicBezTo>
                  <a:pt x="265824" y="1087918"/>
                  <a:pt x="251505" y="1099557"/>
                  <a:pt x="241069" y="1113906"/>
                </a:cubicBezTo>
                <a:cubicBezTo>
                  <a:pt x="229317" y="1130066"/>
                  <a:pt x="219276" y="1147413"/>
                  <a:pt x="207818" y="1163782"/>
                </a:cubicBezTo>
                <a:cubicBezTo>
                  <a:pt x="199873" y="1175132"/>
                  <a:pt x="190008" y="1185153"/>
                  <a:pt x="182880" y="1197033"/>
                </a:cubicBezTo>
                <a:cubicBezTo>
                  <a:pt x="163914" y="1228643"/>
                  <a:pt x="154694" y="1255029"/>
                  <a:pt x="141316" y="1288473"/>
                </a:cubicBezTo>
                <a:cubicBezTo>
                  <a:pt x="138545" y="1305098"/>
                  <a:pt x="139263" y="1322700"/>
                  <a:pt x="133003" y="1338349"/>
                </a:cubicBezTo>
                <a:cubicBezTo>
                  <a:pt x="127858" y="1351213"/>
                  <a:pt x="114793" y="1359489"/>
                  <a:pt x="108065" y="1371600"/>
                </a:cubicBezTo>
                <a:cubicBezTo>
                  <a:pt x="100818" y="1384644"/>
                  <a:pt x="97750" y="1399642"/>
                  <a:pt x="91440" y="1413164"/>
                </a:cubicBezTo>
                <a:cubicBezTo>
                  <a:pt x="78339" y="1441237"/>
                  <a:pt x="49876" y="1496291"/>
                  <a:pt x="49876" y="1496291"/>
                </a:cubicBezTo>
                <a:cubicBezTo>
                  <a:pt x="47105" y="1510146"/>
                  <a:pt x="45623" y="1524322"/>
                  <a:pt x="41563" y="1537855"/>
                </a:cubicBezTo>
                <a:cubicBezTo>
                  <a:pt x="37275" y="1552148"/>
                  <a:pt x="28783" y="1565001"/>
                  <a:pt x="24938" y="1579419"/>
                </a:cubicBezTo>
                <a:cubicBezTo>
                  <a:pt x="16076" y="1612653"/>
                  <a:pt x="6355" y="1674290"/>
                  <a:pt x="0" y="1712422"/>
                </a:cubicBezTo>
                <a:cubicBezTo>
                  <a:pt x="2771" y="1839884"/>
                  <a:pt x="3217" y="1967418"/>
                  <a:pt x="8312" y="2094808"/>
                </a:cubicBezTo>
                <a:cubicBezTo>
                  <a:pt x="8769" y="2106224"/>
                  <a:pt x="13619" y="2117037"/>
                  <a:pt x="16625" y="2128059"/>
                </a:cubicBezTo>
                <a:cubicBezTo>
                  <a:pt x="25496" y="2160583"/>
                  <a:pt x="34528" y="2197115"/>
                  <a:pt x="49876" y="2227811"/>
                </a:cubicBezTo>
                <a:cubicBezTo>
                  <a:pt x="74025" y="2276109"/>
                  <a:pt x="71909" y="2260862"/>
                  <a:pt x="99752" y="2302626"/>
                </a:cubicBezTo>
                <a:cubicBezTo>
                  <a:pt x="108714" y="2316069"/>
                  <a:pt x="117465" y="2329738"/>
                  <a:pt x="124691" y="2344189"/>
                </a:cubicBezTo>
                <a:cubicBezTo>
                  <a:pt x="131364" y="2357535"/>
                  <a:pt x="132097" y="2374020"/>
                  <a:pt x="141316" y="2385753"/>
                </a:cubicBezTo>
                <a:cubicBezTo>
                  <a:pt x="163105" y="2413485"/>
                  <a:pt x="192133" y="2434724"/>
                  <a:pt x="216131" y="2460568"/>
                </a:cubicBezTo>
                <a:cubicBezTo>
                  <a:pt x="228204" y="2473569"/>
                  <a:pt x="237595" y="2488870"/>
                  <a:pt x="249382" y="2502131"/>
                </a:cubicBezTo>
                <a:cubicBezTo>
                  <a:pt x="298639" y="2557545"/>
                  <a:pt x="263890" y="2517064"/>
                  <a:pt x="307571" y="2552008"/>
                </a:cubicBezTo>
                <a:cubicBezTo>
                  <a:pt x="327519" y="2567967"/>
                  <a:pt x="345323" y="2586556"/>
                  <a:pt x="365760" y="2601884"/>
                </a:cubicBezTo>
                <a:cubicBezTo>
                  <a:pt x="411215" y="2635975"/>
                  <a:pt x="476844" y="2653271"/>
                  <a:pt x="523702" y="2676699"/>
                </a:cubicBezTo>
                <a:cubicBezTo>
                  <a:pt x="572839" y="2701267"/>
                  <a:pt x="598280" y="2715614"/>
                  <a:pt x="648392" y="2734888"/>
                </a:cubicBezTo>
                <a:cubicBezTo>
                  <a:pt x="664749" y="2741179"/>
                  <a:pt x="681519" y="2746359"/>
                  <a:pt x="698269" y="2751513"/>
                </a:cubicBezTo>
                <a:cubicBezTo>
                  <a:pt x="741114" y="2764696"/>
                  <a:pt x="751799" y="2766974"/>
                  <a:pt x="789709" y="2776451"/>
                </a:cubicBezTo>
                <a:cubicBezTo>
                  <a:pt x="817418" y="2790306"/>
                  <a:pt x="847059" y="2800831"/>
                  <a:pt x="872836" y="2818015"/>
                </a:cubicBezTo>
                <a:cubicBezTo>
                  <a:pt x="881149" y="2823557"/>
                  <a:pt x="889644" y="2828833"/>
                  <a:pt x="897774" y="2834640"/>
                </a:cubicBezTo>
                <a:cubicBezTo>
                  <a:pt x="909048" y="2842693"/>
                  <a:pt x="919276" y="2852236"/>
                  <a:pt x="931025" y="2859579"/>
                </a:cubicBezTo>
                <a:cubicBezTo>
                  <a:pt x="941533" y="2866147"/>
                  <a:pt x="953517" y="2870056"/>
                  <a:pt x="964276" y="2876204"/>
                </a:cubicBezTo>
                <a:cubicBezTo>
                  <a:pt x="972950" y="2881161"/>
                  <a:pt x="981084" y="2887022"/>
                  <a:pt x="989214" y="2892829"/>
                </a:cubicBezTo>
                <a:cubicBezTo>
                  <a:pt x="1000488" y="2900882"/>
                  <a:pt x="1010436" y="2910894"/>
                  <a:pt x="1022465" y="2917768"/>
                </a:cubicBezTo>
                <a:cubicBezTo>
                  <a:pt x="1030073" y="2922115"/>
                  <a:pt x="1039090" y="2923309"/>
                  <a:pt x="1047403" y="2926080"/>
                </a:cubicBezTo>
                <a:cubicBezTo>
                  <a:pt x="1052945" y="2931622"/>
                  <a:pt x="1058008" y="2937689"/>
                  <a:pt x="1064029" y="2942706"/>
                </a:cubicBezTo>
                <a:cubicBezTo>
                  <a:pt x="1074672" y="2951575"/>
                  <a:pt x="1088411" y="2957001"/>
                  <a:pt x="1097280" y="2967644"/>
                </a:cubicBezTo>
                <a:cubicBezTo>
                  <a:pt x="1102889" y="2974375"/>
                  <a:pt x="1100888" y="2985190"/>
                  <a:pt x="1105592" y="2992582"/>
                </a:cubicBezTo>
                <a:cubicBezTo>
                  <a:pt x="1120468" y="3015959"/>
                  <a:pt x="1139363" y="3036536"/>
                  <a:pt x="1155469" y="3059084"/>
                </a:cubicBezTo>
                <a:cubicBezTo>
                  <a:pt x="1167083" y="3075343"/>
                  <a:pt x="1175813" y="3093707"/>
                  <a:pt x="1188720" y="3108960"/>
                </a:cubicBezTo>
                <a:cubicBezTo>
                  <a:pt x="1206439" y="3129900"/>
                  <a:pt x="1230451" y="3145204"/>
                  <a:pt x="1246909" y="3167149"/>
                </a:cubicBezTo>
                <a:cubicBezTo>
                  <a:pt x="1264026" y="3189972"/>
                  <a:pt x="1271355" y="3219141"/>
                  <a:pt x="1288472" y="3241964"/>
                </a:cubicBezTo>
                <a:cubicBezTo>
                  <a:pt x="1304930" y="3263909"/>
                  <a:pt x="1328697" y="3279424"/>
                  <a:pt x="1346662" y="3300153"/>
                </a:cubicBezTo>
                <a:cubicBezTo>
                  <a:pt x="1364810" y="3321092"/>
                  <a:pt x="1377814" y="3346229"/>
                  <a:pt x="1396538" y="3366655"/>
                </a:cubicBezTo>
                <a:cubicBezTo>
                  <a:pt x="1438905" y="3412874"/>
                  <a:pt x="1487887" y="3452797"/>
                  <a:pt x="1529542" y="3499659"/>
                </a:cubicBezTo>
                <a:cubicBezTo>
                  <a:pt x="1551709" y="3524597"/>
                  <a:pt x="1572450" y="3550880"/>
                  <a:pt x="1596043" y="3574473"/>
                </a:cubicBezTo>
                <a:cubicBezTo>
                  <a:pt x="1637252" y="3615682"/>
                  <a:pt x="1746844" y="3694403"/>
                  <a:pt x="1778923" y="3715789"/>
                </a:cubicBezTo>
                <a:cubicBezTo>
                  <a:pt x="1818619" y="3742253"/>
                  <a:pt x="1858301" y="3773176"/>
                  <a:pt x="1903614" y="3790604"/>
                </a:cubicBezTo>
                <a:cubicBezTo>
                  <a:pt x="1922442" y="3797845"/>
                  <a:pt x="1942481" y="3801433"/>
                  <a:pt x="1961803" y="3807229"/>
                </a:cubicBezTo>
                <a:cubicBezTo>
                  <a:pt x="1970196" y="3809747"/>
                  <a:pt x="1978349" y="3813024"/>
                  <a:pt x="1986742" y="3815542"/>
                </a:cubicBezTo>
                <a:cubicBezTo>
                  <a:pt x="2014258" y="3823797"/>
                  <a:pt x="2064201" y="3839715"/>
                  <a:pt x="2094807" y="3840480"/>
                </a:cubicBezTo>
                <a:cubicBezTo>
                  <a:pt x="2299809" y="3845605"/>
                  <a:pt x="2504902" y="3846022"/>
                  <a:pt x="2709949" y="3848793"/>
                </a:cubicBezTo>
                <a:cubicBezTo>
                  <a:pt x="3223019" y="3917202"/>
                  <a:pt x="2875473" y="3881170"/>
                  <a:pt x="3757352" y="3890357"/>
                </a:cubicBezTo>
                <a:cubicBezTo>
                  <a:pt x="3943003" y="3887586"/>
                  <a:pt x="4128770" y="3889180"/>
                  <a:pt x="4314305" y="3882044"/>
                </a:cubicBezTo>
                <a:cubicBezTo>
                  <a:pt x="4345262" y="3880853"/>
                  <a:pt x="4374986" y="3869110"/>
                  <a:pt x="4405745" y="3865419"/>
                </a:cubicBezTo>
                <a:cubicBezTo>
                  <a:pt x="4444359" y="3860785"/>
                  <a:pt x="4483330" y="3859877"/>
                  <a:pt x="4522123" y="3857106"/>
                </a:cubicBezTo>
                <a:cubicBezTo>
                  <a:pt x="4552603" y="3848793"/>
                  <a:pt x="4582311" y="3836798"/>
                  <a:pt x="4613563" y="3832168"/>
                </a:cubicBezTo>
                <a:cubicBezTo>
                  <a:pt x="4657505" y="3825658"/>
                  <a:pt x="4702287" y="3827397"/>
                  <a:pt x="4746567" y="3823855"/>
                </a:cubicBezTo>
                <a:cubicBezTo>
                  <a:pt x="4771579" y="3821854"/>
                  <a:pt x="4796317" y="3816708"/>
                  <a:pt x="4821382" y="3815542"/>
                </a:cubicBezTo>
                <a:cubicBezTo>
                  <a:pt x="4915532" y="3811163"/>
                  <a:pt x="5009803" y="3810000"/>
                  <a:pt x="5104014" y="3807229"/>
                </a:cubicBezTo>
                <a:cubicBezTo>
                  <a:pt x="5134494" y="3804458"/>
                  <a:pt x="5165505" y="3805222"/>
                  <a:pt x="5195454" y="3798917"/>
                </a:cubicBezTo>
                <a:cubicBezTo>
                  <a:pt x="5271084" y="3782995"/>
                  <a:pt x="5345155" y="3760397"/>
                  <a:pt x="5419898" y="3740728"/>
                </a:cubicBezTo>
                <a:cubicBezTo>
                  <a:pt x="5450451" y="3732688"/>
                  <a:pt x="5481366" y="3725780"/>
                  <a:pt x="5511338" y="3715789"/>
                </a:cubicBezTo>
                <a:cubicBezTo>
                  <a:pt x="5536276" y="3707476"/>
                  <a:pt x="5560933" y="3698268"/>
                  <a:pt x="5586152" y="3690851"/>
                </a:cubicBezTo>
                <a:cubicBezTo>
                  <a:pt x="5608073" y="3684404"/>
                  <a:pt x="5630794" y="3680879"/>
                  <a:pt x="5652654" y="3674226"/>
                </a:cubicBezTo>
                <a:cubicBezTo>
                  <a:pt x="5694568" y="3661470"/>
                  <a:pt x="5734384" y="3641254"/>
                  <a:pt x="5777345" y="3632662"/>
                </a:cubicBezTo>
                <a:cubicBezTo>
                  <a:pt x="5791200" y="3629891"/>
                  <a:pt x="5804783" y="3624626"/>
                  <a:pt x="5818909" y="3624349"/>
                </a:cubicBezTo>
                <a:lnTo>
                  <a:pt x="6625243" y="3616037"/>
                </a:lnTo>
                <a:cubicBezTo>
                  <a:pt x="6647410" y="3610495"/>
                  <a:pt x="6670530" y="3607897"/>
                  <a:pt x="6691745" y="3599411"/>
                </a:cubicBezTo>
                <a:cubicBezTo>
                  <a:pt x="6734757" y="3582207"/>
                  <a:pt x="6759598" y="3571327"/>
                  <a:pt x="6808123" y="3557848"/>
                </a:cubicBezTo>
                <a:cubicBezTo>
                  <a:pt x="6832738" y="3551011"/>
                  <a:pt x="6858000" y="3546764"/>
                  <a:pt x="6882938" y="3541222"/>
                </a:cubicBezTo>
                <a:cubicBezTo>
                  <a:pt x="6913418" y="3527368"/>
                  <a:pt x="6944432" y="3514632"/>
                  <a:pt x="6974378" y="3499659"/>
                </a:cubicBezTo>
                <a:cubicBezTo>
                  <a:pt x="6999894" y="3486901"/>
                  <a:pt x="7023123" y="3469681"/>
                  <a:pt x="7049192" y="3458095"/>
                </a:cubicBezTo>
                <a:cubicBezTo>
                  <a:pt x="7073214" y="3447419"/>
                  <a:pt x="7099069" y="3441470"/>
                  <a:pt x="7124007" y="3433157"/>
                </a:cubicBezTo>
                <a:cubicBezTo>
                  <a:pt x="7143403" y="3419302"/>
                  <a:pt x="7161421" y="3403279"/>
                  <a:pt x="7182196" y="3391593"/>
                </a:cubicBezTo>
                <a:cubicBezTo>
                  <a:pt x="7205982" y="3378214"/>
                  <a:pt x="7234716" y="3374080"/>
                  <a:pt x="7257011" y="3358342"/>
                </a:cubicBezTo>
                <a:cubicBezTo>
                  <a:pt x="7282622" y="3340263"/>
                  <a:pt x="7299978" y="3312550"/>
                  <a:pt x="7323512" y="3291840"/>
                </a:cubicBezTo>
                <a:cubicBezTo>
                  <a:pt x="7369323" y="3251526"/>
                  <a:pt x="7420587" y="3217492"/>
                  <a:pt x="7464829" y="3175462"/>
                </a:cubicBezTo>
                <a:lnTo>
                  <a:pt x="7631083" y="3017520"/>
                </a:lnTo>
                <a:cubicBezTo>
                  <a:pt x="7642400" y="3006675"/>
                  <a:pt x="7652875" y="2994964"/>
                  <a:pt x="7664334" y="2984269"/>
                </a:cubicBezTo>
                <a:cubicBezTo>
                  <a:pt x="7694448" y="2956163"/>
                  <a:pt x="7725722" y="2929315"/>
                  <a:pt x="7755774" y="2901142"/>
                </a:cubicBezTo>
                <a:cubicBezTo>
                  <a:pt x="7770068" y="2887741"/>
                  <a:pt x="7782593" y="2872481"/>
                  <a:pt x="7797338" y="2859579"/>
                </a:cubicBezTo>
                <a:cubicBezTo>
                  <a:pt x="7819505" y="2840182"/>
                  <a:pt x="7843012" y="2822217"/>
                  <a:pt x="7863840" y="2801389"/>
                </a:cubicBezTo>
                <a:cubicBezTo>
                  <a:pt x="7963592" y="2701637"/>
                  <a:pt x="7827819" y="2815244"/>
                  <a:pt x="7938654" y="2726575"/>
                </a:cubicBezTo>
                <a:cubicBezTo>
                  <a:pt x="7946967" y="2712720"/>
                  <a:pt x="7955029" y="2698712"/>
                  <a:pt x="7963592" y="2685011"/>
                </a:cubicBezTo>
                <a:cubicBezTo>
                  <a:pt x="7968887" y="2676539"/>
                  <a:pt x="7975078" y="2668640"/>
                  <a:pt x="7980218" y="2660073"/>
                </a:cubicBezTo>
                <a:cubicBezTo>
                  <a:pt x="7991712" y="2640917"/>
                  <a:pt x="7999513" y="2619328"/>
                  <a:pt x="8013469" y="2601884"/>
                </a:cubicBezTo>
                <a:cubicBezTo>
                  <a:pt x="8022124" y="2591065"/>
                  <a:pt x="8034840" y="2584074"/>
                  <a:pt x="8046720" y="2576946"/>
                </a:cubicBezTo>
                <a:cubicBezTo>
                  <a:pt x="8072385" y="2561547"/>
                  <a:pt x="8094070" y="2551542"/>
                  <a:pt x="8121534" y="2543695"/>
                </a:cubicBezTo>
                <a:cubicBezTo>
                  <a:pt x="8132519" y="2540556"/>
                  <a:pt x="8143842" y="2538665"/>
                  <a:pt x="8154785" y="2535382"/>
                </a:cubicBezTo>
                <a:cubicBezTo>
                  <a:pt x="8231517" y="2512363"/>
                  <a:pt x="8182315" y="2523435"/>
                  <a:pt x="8271163" y="2493819"/>
                </a:cubicBezTo>
                <a:cubicBezTo>
                  <a:pt x="8340806" y="2470605"/>
                  <a:pt x="8270287" y="2509930"/>
                  <a:pt x="8379229" y="2452255"/>
                </a:cubicBezTo>
                <a:cubicBezTo>
                  <a:pt x="8402332" y="2440024"/>
                  <a:pt x="8423034" y="2423661"/>
                  <a:pt x="8445731" y="2410691"/>
                </a:cubicBezTo>
                <a:cubicBezTo>
                  <a:pt x="8588143" y="2329312"/>
                  <a:pt x="8369043" y="2468313"/>
                  <a:pt x="8578734" y="2335877"/>
                </a:cubicBezTo>
                <a:cubicBezTo>
                  <a:pt x="8604075" y="2319872"/>
                  <a:pt x="8630733" y="2305436"/>
                  <a:pt x="8653549" y="2286000"/>
                </a:cubicBezTo>
                <a:cubicBezTo>
                  <a:pt x="8705774" y="2241512"/>
                  <a:pt x="8754667" y="2193195"/>
                  <a:pt x="8803178" y="2144684"/>
                </a:cubicBezTo>
                <a:cubicBezTo>
                  <a:pt x="8815724" y="2132138"/>
                  <a:pt x="8823883" y="2115666"/>
                  <a:pt x="8836429" y="2103120"/>
                </a:cubicBezTo>
                <a:cubicBezTo>
                  <a:pt x="8846226" y="2093323"/>
                  <a:pt x="8861141" y="2089093"/>
                  <a:pt x="8869680" y="2078182"/>
                </a:cubicBezTo>
                <a:cubicBezTo>
                  <a:pt x="8979805" y="1937467"/>
                  <a:pt x="8965137" y="1960745"/>
                  <a:pt x="9010996" y="1853739"/>
                </a:cubicBezTo>
                <a:cubicBezTo>
                  <a:pt x="9059833" y="1609557"/>
                  <a:pt x="9044736" y="1717701"/>
                  <a:pt x="9010996" y="1238597"/>
                </a:cubicBezTo>
                <a:cubicBezTo>
                  <a:pt x="9009514" y="1217547"/>
                  <a:pt x="8997118" y="1198380"/>
                  <a:pt x="8986058" y="1180408"/>
                </a:cubicBezTo>
                <a:cubicBezTo>
                  <a:pt x="8974716" y="1161977"/>
                  <a:pt x="8958349" y="1147157"/>
                  <a:pt x="8944494" y="1130531"/>
                </a:cubicBezTo>
                <a:cubicBezTo>
                  <a:pt x="8911147" y="1013813"/>
                  <a:pt x="8950892" y="1124568"/>
                  <a:pt x="8894618" y="1030779"/>
                </a:cubicBezTo>
                <a:cubicBezTo>
                  <a:pt x="8806772" y="884369"/>
                  <a:pt x="8898457" y="1002135"/>
                  <a:pt x="8811491" y="897775"/>
                </a:cubicBezTo>
                <a:cubicBezTo>
                  <a:pt x="8803436" y="878214"/>
                  <a:pt x="8755209" y="751325"/>
                  <a:pt x="8728363" y="706582"/>
                </a:cubicBezTo>
                <a:cubicBezTo>
                  <a:pt x="8704636" y="667037"/>
                  <a:pt x="8678741" y="628832"/>
                  <a:pt x="8653549" y="590204"/>
                </a:cubicBezTo>
                <a:cubicBezTo>
                  <a:pt x="8637176" y="565099"/>
                  <a:pt x="8622395" y="538793"/>
                  <a:pt x="8603672" y="515389"/>
                </a:cubicBezTo>
                <a:cubicBezTo>
                  <a:pt x="8466934" y="344467"/>
                  <a:pt x="8560389" y="425580"/>
                  <a:pt x="8454043" y="365760"/>
                </a:cubicBezTo>
                <a:cubicBezTo>
                  <a:pt x="8425879" y="349918"/>
                  <a:pt x="8401987" y="324761"/>
                  <a:pt x="8370916" y="315884"/>
                </a:cubicBezTo>
                <a:cubicBezTo>
                  <a:pt x="8258845" y="283864"/>
                  <a:pt x="8332676" y="302251"/>
                  <a:pt x="8146472" y="274320"/>
                </a:cubicBezTo>
                <a:cubicBezTo>
                  <a:pt x="8108274" y="259041"/>
                  <a:pt x="8091374" y="248483"/>
                  <a:pt x="8046720" y="249382"/>
                </a:cubicBezTo>
                <a:lnTo>
                  <a:pt x="6866312" y="282633"/>
                </a:lnTo>
                <a:cubicBezTo>
                  <a:pt x="6722531" y="323715"/>
                  <a:pt x="6919478" y="272138"/>
                  <a:pt x="6650182" y="307571"/>
                </a:cubicBezTo>
                <a:cubicBezTo>
                  <a:pt x="6596840" y="314590"/>
                  <a:pt x="6544997" y="330271"/>
                  <a:pt x="6492240" y="340822"/>
                </a:cubicBezTo>
                <a:cubicBezTo>
                  <a:pt x="6448009" y="349668"/>
                  <a:pt x="6403995" y="360165"/>
                  <a:pt x="6359236" y="365760"/>
                </a:cubicBezTo>
                <a:cubicBezTo>
                  <a:pt x="6315158" y="371270"/>
                  <a:pt x="6270567" y="371302"/>
                  <a:pt x="6226232" y="374073"/>
                </a:cubicBezTo>
                <a:cubicBezTo>
                  <a:pt x="6190055" y="379241"/>
                  <a:pt x="6062577" y="399481"/>
                  <a:pt x="6018414" y="399011"/>
                </a:cubicBezTo>
                <a:cubicBezTo>
                  <a:pt x="5788375" y="396564"/>
                  <a:pt x="5558443" y="387928"/>
                  <a:pt x="5328458" y="382386"/>
                </a:cubicBezTo>
                <a:cubicBezTo>
                  <a:pt x="5113898" y="304364"/>
                  <a:pt x="5209561" y="326547"/>
                  <a:pt x="5045825" y="299259"/>
                </a:cubicBezTo>
                <a:cubicBezTo>
                  <a:pt x="4998720" y="277092"/>
                  <a:pt x="4952252" y="253515"/>
                  <a:pt x="4904509" y="232757"/>
                </a:cubicBezTo>
                <a:cubicBezTo>
                  <a:pt x="4888437" y="225769"/>
                  <a:pt x="4870904" y="222640"/>
                  <a:pt x="4854632" y="216131"/>
                </a:cubicBezTo>
                <a:cubicBezTo>
                  <a:pt x="4843127" y="211529"/>
                  <a:pt x="4832772" y="204387"/>
                  <a:pt x="4821382" y="199506"/>
                </a:cubicBezTo>
                <a:cubicBezTo>
                  <a:pt x="4801452" y="190964"/>
                  <a:pt x="4784283" y="188906"/>
                  <a:pt x="4763192" y="182880"/>
                </a:cubicBezTo>
                <a:cubicBezTo>
                  <a:pt x="4735376" y="174933"/>
                  <a:pt x="4708098" y="165088"/>
                  <a:pt x="4680065" y="157942"/>
                </a:cubicBezTo>
                <a:cubicBezTo>
                  <a:pt x="4566751" y="129058"/>
                  <a:pt x="4452824" y="102631"/>
                  <a:pt x="4339243" y="74815"/>
                </a:cubicBezTo>
                <a:cubicBezTo>
                  <a:pt x="4317050" y="69380"/>
                  <a:pt x="4295362" y="61420"/>
                  <a:pt x="4272742" y="58189"/>
                </a:cubicBezTo>
                <a:cubicBezTo>
                  <a:pt x="4233949" y="52647"/>
                  <a:pt x="4194980" y="48222"/>
                  <a:pt x="4156363" y="41564"/>
                </a:cubicBezTo>
                <a:cubicBezTo>
                  <a:pt x="4114592" y="34362"/>
                  <a:pt x="4073762" y="21637"/>
                  <a:pt x="4031672" y="16626"/>
                </a:cubicBezTo>
                <a:cubicBezTo>
                  <a:pt x="3957179" y="7758"/>
                  <a:pt x="3807229" y="0"/>
                  <a:pt x="3807229" y="0"/>
                </a:cubicBezTo>
                <a:cubicBezTo>
                  <a:pt x="3684322" y="3152"/>
                  <a:pt x="3531572" y="-930"/>
                  <a:pt x="3399905" y="16626"/>
                </a:cubicBezTo>
                <a:cubicBezTo>
                  <a:pt x="3363223" y="21517"/>
                  <a:pt x="3336716" y="31592"/>
                  <a:pt x="3300152" y="41564"/>
                </a:cubicBezTo>
                <a:cubicBezTo>
                  <a:pt x="3267855" y="50372"/>
                  <a:pt x="3259975" y="51262"/>
                  <a:pt x="3225338" y="58189"/>
                </a:cubicBezTo>
                <a:cubicBezTo>
                  <a:pt x="3211483" y="63731"/>
                  <a:pt x="3197930" y="70096"/>
                  <a:pt x="3183774" y="74815"/>
                </a:cubicBezTo>
                <a:cubicBezTo>
                  <a:pt x="3164560" y="81220"/>
                  <a:pt x="3127416" y="87485"/>
                  <a:pt x="3108960" y="91440"/>
                </a:cubicBezTo>
                <a:cubicBezTo>
                  <a:pt x="3083980" y="96793"/>
                  <a:pt x="3059196" y="103056"/>
                  <a:pt x="3034145" y="108066"/>
                </a:cubicBezTo>
                <a:cubicBezTo>
                  <a:pt x="3017618" y="111372"/>
                  <a:pt x="3000796" y="113074"/>
                  <a:pt x="2984269" y="116379"/>
                </a:cubicBezTo>
                <a:cubicBezTo>
                  <a:pt x="2940947" y="125043"/>
                  <a:pt x="2963061" y="122438"/>
                  <a:pt x="2926080" y="133004"/>
                </a:cubicBezTo>
                <a:cubicBezTo>
                  <a:pt x="2865028" y="150448"/>
                  <a:pt x="2806640" y="153423"/>
                  <a:pt x="2743200" y="174568"/>
                </a:cubicBezTo>
                <a:cubicBezTo>
                  <a:pt x="2699674" y="189076"/>
                  <a:pt x="2726936" y="181641"/>
                  <a:pt x="2660072" y="191193"/>
                </a:cubicBezTo>
                <a:cubicBezTo>
                  <a:pt x="2651759" y="188422"/>
                  <a:pt x="2642971" y="186799"/>
                  <a:pt x="2635134" y="182880"/>
                </a:cubicBezTo>
                <a:cubicBezTo>
                  <a:pt x="2626198" y="178412"/>
                  <a:pt x="2619325" y="170313"/>
                  <a:pt x="2610196" y="166255"/>
                </a:cubicBezTo>
                <a:cubicBezTo>
                  <a:pt x="2594182" y="159137"/>
                  <a:pt x="2560320" y="149629"/>
                  <a:pt x="2560320" y="149629"/>
                </a:cubicBezTo>
                <a:lnTo>
                  <a:pt x="2186247" y="157942"/>
                </a:lnTo>
                <a:cubicBezTo>
                  <a:pt x="2170653" y="159533"/>
                  <a:pt x="2167866" y="186236"/>
                  <a:pt x="2152996" y="191193"/>
                </a:cubicBezTo>
                <a:cubicBezTo>
                  <a:pt x="2090313" y="212088"/>
                  <a:pt x="2167578" y="183902"/>
                  <a:pt x="2103120" y="216131"/>
                </a:cubicBezTo>
                <a:cubicBezTo>
                  <a:pt x="2095283" y="220050"/>
                  <a:pt x="2086495" y="221673"/>
                  <a:pt x="2078182" y="224444"/>
                </a:cubicBezTo>
                <a:cubicBezTo>
                  <a:pt x="2072640" y="229986"/>
                  <a:pt x="2066452" y="234949"/>
                  <a:pt x="2061556" y="241069"/>
                </a:cubicBezTo>
                <a:cubicBezTo>
                  <a:pt x="2053722" y="250861"/>
                  <a:pt x="2041689" y="275941"/>
                  <a:pt x="2028305" y="282633"/>
                </a:cubicBezTo>
                <a:cubicBezTo>
                  <a:pt x="2023348" y="285111"/>
                  <a:pt x="2036618" y="297873"/>
                  <a:pt x="2028305" y="307571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239492" y="5054139"/>
            <a:ext cx="29827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Valley of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Lemuel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21224154">
            <a:off x="9038213" y="2904831"/>
            <a:ext cx="1391689" cy="64587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Temple/Tent</a:t>
            </a:r>
          </a:p>
          <a:p>
            <a:pPr algn="ctr"/>
            <a:r>
              <a:rPr lang="en-US" dirty="0" smtClean="0"/>
              <a:t> of Lehi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21303534">
            <a:off x="8314112" y="3235087"/>
            <a:ext cx="443345" cy="21890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21212711">
            <a:off x="8323809" y="3433259"/>
            <a:ext cx="7682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Altar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1961804" y="2585258"/>
            <a:ext cx="8753301" cy="1047404"/>
          </a:xfrm>
          <a:custGeom>
            <a:avLst/>
            <a:gdLst>
              <a:gd name="connsiteX0" fmla="*/ 8753301 w 8753301"/>
              <a:gd name="connsiteY0" fmla="*/ 108066 h 1047404"/>
              <a:gd name="connsiteX1" fmla="*/ 8370916 w 8753301"/>
              <a:gd name="connsiteY1" fmla="*/ 99753 h 1047404"/>
              <a:gd name="connsiteX2" fmla="*/ 8354291 w 8753301"/>
              <a:gd name="connsiteY2" fmla="*/ 74815 h 1047404"/>
              <a:gd name="connsiteX3" fmla="*/ 8304414 w 8753301"/>
              <a:gd name="connsiteY3" fmla="*/ 66502 h 1047404"/>
              <a:gd name="connsiteX4" fmla="*/ 8254538 w 8753301"/>
              <a:gd name="connsiteY4" fmla="*/ 49877 h 1047404"/>
              <a:gd name="connsiteX5" fmla="*/ 8229600 w 8753301"/>
              <a:gd name="connsiteY5" fmla="*/ 41564 h 1047404"/>
              <a:gd name="connsiteX6" fmla="*/ 8188036 w 8753301"/>
              <a:gd name="connsiteY6" fmla="*/ 33251 h 1047404"/>
              <a:gd name="connsiteX7" fmla="*/ 8163098 w 8753301"/>
              <a:gd name="connsiteY7" fmla="*/ 24938 h 1047404"/>
              <a:gd name="connsiteX8" fmla="*/ 8121534 w 8753301"/>
              <a:gd name="connsiteY8" fmla="*/ 16626 h 1047404"/>
              <a:gd name="connsiteX9" fmla="*/ 8096596 w 8753301"/>
              <a:gd name="connsiteY9" fmla="*/ 8313 h 1047404"/>
              <a:gd name="connsiteX10" fmla="*/ 7897091 w 8753301"/>
              <a:gd name="connsiteY10" fmla="*/ 0 h 1047404"/>
              <a:gd name="connsiteX11" fmla="*/ 7523018 w 8753301"/>
              <a:gd name="connsiteY11" fmla="*/ 8313 h 1047404"/>
              <a:gd name="connsiteX12" fmla="*/ 7439891 w 8753301"/>
              <a:gd name="connsiteY12" fmla="*/ 24938 h 1047404"/>
              <a:gd name="connsiteX13" fmla="*/ 7340138 w 8753301"/>
              <a:gd name="connsiteY13" fmla="*/ 41564 h 1047404"/>
              <a:gd name="connsiteX14" fmla="*/ 7273636 w 8753301"/>
              <a:gd name="connsiteY14" fmla="*/ 58189 h 1047404"/>
              <a:gd name="connsiteX15" fmla="*/ 7215447 w 8753301"/>
              <a:gd name="connsiteY15" fmla="*/ 74815 h 1047404"/>
              <a:gd name="connsiteX16" fmla="*/ 7082443 w 8753301"/>
              <a:gd name="connsiteY16" fmla="*/ 99753 h 1047404"/>
              <a:gd name="connsiteX17" fmla="*/ 7007629 w 8753301"/>
              <a:gd name="connsiteY17" fmla="*/ 124691 h 1047404"/>
              <a:gd name="connsiteX18" fmla="*/ 6982691 w 8753301"/>
              <a:gd name="connsiteY18" fmla="*/ 133004 h 1047404"/>
              <a:gd name="connsiteX19" fmla="*/ 6924501 w 8753301"/>
              <a:gd name="connsiteY19" fmla="*/ 157942 h 1047404"/>
              <a:gd name="connsiteX20" fmla="*/ 6899563 w 8753301"/>
              <a:gd name="connsiteY20" fmla="*/ 174567 h 1047404"/>
              <a:gd name="connsiteX21" fmla="*/ 6849687 w 8753301"/>
              <a:gd name="connsiteY21" fmla="*/ 191193 h 1047404"/>
              <a:gd name="connsiteX22" fmla="*/ 6791498 w 8753301"/>
              <a:gd name="connsiteY22" fmla="*/ 207818 h 1047404"/>
              <a:gd name="connsiteX23" fmla="*/ 6766560 w 8753301"/>
              <a:gd name="connsiteY23" fmla="*/ 216131 h 1047404"/>
              <a:gd name="connsiteX24" fmla="*/ 6666807 w 8753301"/>
              <a:gd name="connsiteY24" fmla="*/ 232757 h 1047404"/>
              <a:gd name="connsiteX25" fmla="*/ 6616931 w 8753301"/>
              <a:gd name="connsiteY25" fmla="*/ 249382 h 1047404"/>
              <a:gd name="connsiteX26" fmla="*/ 6591992 w 8753301"/>
              <a:gd name="connsiteY26" fmla="*/ 257695 h 1047404"/>
              <a:gd name="connsiteX27" fmla="*/ 6475614 w 8753301"/>
              <a:gd name="connsiteY27" fmla="*/ 282633 h 1047404"/>
              <a:gd name="connsiteX28" fmla="*/ 6392487 w 8753301"/>
              <a:gd name="connsiteY28" fmla="*/ 299258 h 1047404"/>
              <a:gd name="connsiteX29" fmla="*/ 6359236 w 8753301"/>
              <a:gd name="connsiteY29" fmla="*/ 307571 h 1047404"/>
              <a:gd name="connsiteX30" fmla="*/ 6317672 w 8753301"/>
              <a:gd name="connsiteY30" fmla="*/ 315884 h 1047404"/>
              <a:gd name="connsiteX31" fmla="*/ 6292734 w 8753301"/>
              <a:gd name="connsiteY31" fmla="*/ 324197 h 1047404"/>
              <a:gd name="connsiteX32" fmla="*/ 6234545 w 8753301"/>
              <a:gd name="connsiteY32" fmla="*/ 332509 h 1047404"/>
              <a:gd name="connsiteX33" fmla="*/ 6209607 w 8753301"/>
              <a:gd name="connsiteY33" fmla="*/ 340822 h 1047404"/>
              <a:gd name="connsiteX34" fmla="*/ 6176356 w 8753301"/>
              <a:gd name="connsiteY34" fmla="*/ 349135 h 1047404"/>
              <a:gd name="connsiteX35" fmla="*/ 6134792 w 8753301"/>
              <a:gd name="connsiteY35" fmla="*/ 365760 h 1047404"/>
              <a:gd name="connsiteX36" fmla="*/ 6018414 w 8753301"/>
              <a:gd name="connsiteY36" fmla="*/ 390698 h 1047404"/>
              <a:gd name="connsiteX37" fmla="*/ 5968538 w 8753301"/>
              <a:gd name="connsiteY37" fmla="*/ 407324 h 1047404"/>
              <a:gd name="connsiteX38" fmla="*/ 5935287 w 8753301"/>
              <a:gd name="connsiteY38" fmla="*/ 423949 h 1047404"/>
              <a:gd name="connsiteX39" fmla="*/ 5843847 w 8753301"/>
              <a:gd name="connsiteY39" fmla="*/ 440575 h 1047404"/>
              <a:gd name="connsiteX40" fmla="*/ 5818909 w 8753301"/>
              <a:gd name="connsiteY40" fmla="*/ 457200 h 1047404"/>
              <a:gd name="connsiteX41" fmla="*/ 5694218 w 8753301"/>
              <a:gd name="connsiteY41" fmla="*/ 490451 h 1047404"/>
              <a:gd name="connsiteX42" fmla="*/ 5660967 w 8753301"/>
              <a:gd name="connsiteY42" fmla="*/ 498764 h 1047404"/>
              <a:gd name="connsiteX43" fmla="*/ 5636029 w 8753301"/>
              <a:gd name="connsiteY43" fmla="*/ 507077 h 1047404"/>
              <a:gd name="connsiteX44" fmla="*/ 5569527 w 8753301"/>
              <a:gd name="connsiteY44" fmla="*/ 523702 h 1047404"/>
              <a:gd name="connsiteX45" fmla="*/ 5503025 w 8753301"/>
              <a:gd name="connsiteY45" fmla="*/ 548640 h 1047404"/>
              <a:gd name="connsiteX46" fmla="*/ 5469774 w 8753301"/>
              <a:gd name="connsiteY46" fmla="*/ 556953 h 1047404"/>
              <a:gd name="connsiteX47" fmla="*/ 5386647 w 8753301"/>
              <a:gd name="connsiteY47" fmla="*/ 581891 h 1047404"/>
              <a:gd name="connsiteX48" fmla="*/ 5320145 w 8753301"/>
              <a:gd name="connsiteY48" fmla="*/ 590204 h 1047404"/>
              <a:gd name="connsiteX49" fmla="*/ 5253643 w 8753301"/>
              <a:gd name="connsiteY49" fmla="*/ 606829 h 1047404"/>
              <a:gd name="connsiteX50" fmla="*/ 5203767 w 8753301"/>
              <a:gd name="connsiteY50" fmla="*/ 615142 h 1047404"/>
              <a:gd name="connsiteX51" fmla="*/ 5178829 w 8753301"/>
              <a:gd name="connsiteY51" fmla="*/ 623455 h 1047404"/>
              <a:gd name="connsiteX52" fmla="*/ 5120640 w 8753301"/>
              <a:gd name="connsiteY52" fmla="*/ 631767 h 1047404"/>
              <a:gd name="connsiteX53" fmla="*/ 5079076 w 8753301"/>
              <a:gd name="connsiteY53" fmla="*/ 640080 h 1047404"/>
              <a:gd name="connsiteX54" fmla="*/ 5054138 w 8753301"/>
              <a:gd name="connsiteY54" fmla="*/ 665018 h 1047404"/>
              <a:gd name="connsiteX55" fmla="*/ 5020887 w 8753301"/>
              <a:gd name="connsiteY55" fmla="*/ 673331 h 1047404"/>
              <a:gd name="connsiteX56" fmla="*/ 4937760 w 8753301"/>
              <a:gd name="connsiteY56" fmla="*/ 698269 h 1047404"/>
              <a:gd name="connsiteX57" fmla="*/ 4912821 w 8753301"/>
              <a:gd name="connsiteY57" fmla="*/ 714895 h 1047404"/>
              <a:gd name="connsiteX58" fmla="*/ 4854632 w 8753301"/>
              <a:gd name="connsiteY58" fmla="*/ 731520 h 1047404"/>
              <a:gd name="connsiteX59" fmla="*/ 4829694 w 8753301"/>
              <a:gd name="connsiteY59" fmla="*/ 739833 h 1047404"/>
              <a:gd name="connsiteX60" fmla="*/ 4788131 w 8753301"/>
              <a:gd name="connsiteY60" fmla="*/ 756458 h 1047404"/>
              <a:gd name="connsiteX61" fmla="*/ 4729941 w 8753301"/>
              <a:gd name="connsiteY61" fmla="*/ 764771 h 1047404"/>
              <a:gd name="connsiteX62" fmla="*/ 4671752 w 8753301"/>
              <a:gd name="connsiteY62" fmla="*/ 781397 h 1047404"/>
              <a:gd name="connsiteX63" fmla="*/ 4596938 w 8753301"/>
              <a:gd name="connsiteY63" fmla="*/ 806335 h 1047404"/>
              <a:gd name="connsiteX64" fmla="*/ 4563687 w 8753301"/>
              <a:gd name="connsiteY64" fmla="*/ 814647 h 1047404"/>
              <a:gd name="connsiteX65" fmla="*/ 4513811 w 8753301"/>
              <a:gd name="connsiteY65" fmla="*/ 822960 h 1047404"/>
              <a:gd name="connsiteX66" fmla="*/ 4488872 w 8753301"/>
              <a:gd name="connsiteY66" fmla="*/ 831273 h 1047404"/>
              <a:gd name="connsiteX67" fmla="*/ 4422371 w 8753301"/>
              <a:gd name="connsiteY67" fmla="*/ 839586 h 1047404"/>
              <a:gd name="connsiteX68" fmla="*/ 4339243 w 8753301"/>
              <a:gd name="connsiteY68" fmla="*/ 856211 h 1047404"/>
              <a:gd name="connsiteX69" fmla="*/ 4305992 w 8753301"/>
              <a:gd name="connsiteY69" fmla="*/ 864524 h 1047404"/>
              <a:gd name="connsiteX70" fmla="*/ 4281054 w 8753301"/>
              <a:gd name="connsiteY70" fmla="*/ 872837 h 1047404"/>
              <a:gd name="connsiteX71" fmla="*/ 4181301 w 8753301"/>
              <a:gd name="connsiteY71" fmla="*/ 881149 h 1047404"/>
              <a:gd name="connsiteX72" fmla="*/ 4139738 w 8753301"/>
              <a:gd name="connsiteY72" fmla="*/ 889462 h 1047404"/>
              <a:gd name="connsiteX73" fmla="*/ 4081549 w 8753301"/>
              <a:gd name="connsiteY73" fmla="*/ 897775 h 1047404"/>
              <a:gd name="connsiteX74" fmla="*/ 4056611 w 8753301"/>
              <a:gd name="connsiteY74" fmla="*/ 906087 h 1047404"/>
              <a:gd name="connsiteX75" fmla="*/ 3940232 w 8753301"/>
              <a:gd name="connsiteY75" fmla="*/ 914400 h 1047404"/>
              <a:gd name="connsiteX76" fmla="*/ 3840480 w 8753301"/>
              <a:gd name="connsiteY76" fmla="*/ 931026 h 1047404"/>
              <a:gd name="connsiteX77" fmla="*/ 3757352 w 8753301"/>
              <a:gd name="connsiteY77" fmla="*/ 939338 h 1047404"/>
              <a:gd name="connsiteX78" fmla="*/ 3682538 w 8753301"/>
              <a:gd name="connsiteY78" fmla="*/ 955964 h 1047404"/>
              <a:gd name="connsiteX79" fmla="*/ 3557847 w 8753301"/>
              <a:gd name="connsiteY79" fmla="*/ 964277 h 1047404"/>
              <a:gd name="connsiteX80" fmla="*/ 2859578 w 8753301"/>
              <a:gd name="connsiteY80" fmla="*/ 955964 h 1047404"/>
              <a:gd name="connsiteX81" fmla="*/ 2643447 w 8753301"/>
              <a:gd name="connsiteY81" fmla="*/ 939338 h 1047404"/>
              <a:gd name="connsiteX82" fmla="*/ 2593571 w 8753301"/>
              <a:gd name="connsiteY82" fmla="*/ 931026 h 1047404"/>
              <a:gd name="connsiteX83" fmla="*/ 2543694 w 8753301"/>
              <a:gd name="connsiteY83" fmla="*/ 914400 h 1047404"/>
              <a:gd name="connsiteX84" fmla="*/ 2443941 w 8753301"/>
              <a:gd name="connsiteY84" fmla="*/ 906087 h 1047404"/>
              <a:gd name="connsiteX85" fmla="*/ 2335876 w 8753301"/>
              <a:gd name="connsiteY85" fmla="*/ 889462 h 1047404"/>
              <a:gd name="connsiteX86" fmla="*/ 1853738 w 8753301"/>
              <a:gd name="connsiteY86" fmla="*/ 897775 h 1047404"/>
              <a:gd name="connsiteX87" fmla="*/ 1795549 w 8753301"/>
              <a:gd name="connsiteY87" fmla="*/ 914400 h 1047404"/>
              <a:gd name="connsiteX88" fmla="*/ 1762298 w 8753301"/>
              <a:gd name="connsiteY88" fmla="*/ 922713 h 1047404"/>
              <a:gd name="connsiteX89" fmla="*/ 1679171 w 8753301"/>
              <a:gd name="connsiteY89" fmla="*/ 955964 h 1047404"/>
              <a:gd name="connsiteX90" fmla="*/ 1612669 w 8753301"/>
              <a:gd name="connsiteY90" fmla="*/ 964277 h 1047404"/>
              <a:gd name="connsiteX91" fmla="*/ 1579418 w 8753301"/>
              <a:gd name="connsiteY91" fmla="*/ 972589 h 1047404"/>
              <a:gd name="connsiteX92" fmla="*/ 1512916 w 8753301"/>
              <a:gd name="connsiteY92" fmla="*/ 980902 h 1047404"/>
              <a:gd name="connsiteX93" fmla="*/ 1429789 w 8753301"/>
              <a:gd name="connsiteY93" fmla="*/ 1005840 h 1047404"/>
              <a:gd name="connsiteX94" fmla="*/ 1371600 w 8753301"/>
              <a:gd name="connsiteY94" fmla="*/ 1014153 h 1047404"/>
              <a:gd name="connsiteX95" fmla="*/ 1313411 w 8753301"/>
              <a:gd name="connsiteY95" fmla="*/ 1030778 h 1047404"/>
              <a:gd name="connsiteX96" fmla="*/ 1255221 w 8753301"/>
              <a:gd name="connsiteY96" fmla="*/ 1047404 h 1047404"/>
              <a:gd name="connsiteX97" fmla="*/ 1022465 w 8753301"/>
              <a:gd name="connsiteY97" fmla="*/ 1039091 h 1047404"/>
              <a:gd name="connsiteX98" fmla="*/ 972589 w 8753301"/>
              <a:gd name="connsiteY98" fmla="*/ 1022466 h 1047404"/>
              <a:gd name="connsiteX99" fmla="*/ 897774 w 8753301"/>
              <a:gd name="connsiteY99" fmla="*/ 1014153 h 1047404"/>
              <a:gd name="connsiteX100" fmla="*/ 831272 w 8753301"/>
              <a:gd name="connsiteY100" fmla="*/ 1005840 h 1047404"/>
              <a:gd name="connsiteX101" fmla="*/ 0 w 8753301"/>
              <a:gd name="connsiteY101" fmla="*/ 1005840 h 1047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8753301" h="1047404">
                <a:moveTo>
                  <a:pt x="8753301" y="108066"/>
                </a:moveTo>
                <a:cubicBezTo>
                  <a:pt x="8625839" y="105295"/>
                  <a:pt x="8497967" y="110341"/>
                  <a:pt x="8370916" y="99753"/>
                </a:cubicBezTo>
                <a:cubicBezTo>
                  <a:pt x="8360960" y="98923"/>
                  <a:pt x="8363227" y="79283"/>
                  <a:pt x="8354291" y="74815"/>
                </a:cubicBezTo>
                <a:cubicBezTo>
                  <a:pt x="8339215" y="67277"/>
                  <a:pt x="8321040" y="69273"/>
                  <a:pt x="8304414" y="66502"/>
                </a:cubicBezTo>
                <a:lnTo>
                  <a:pt x="8254538" y="49877"/>
                </a:lnTo>
                <a:cubicBezTo>
                  <a:pt x="8246225" y="47106"/>
                  <a:pt x="8238192" y="43282"/>
                  <a:pt x="8229600" y="41564"/>
                </a:cubicBezTo>
                <a:cubicBezTo>
                  <a:pt x="8215745" y="38793"/>
                  <a:pt x="8201743" y="36678"/>
                  <a:pt x="8188036" y="33251"/>
                </a:cubicBezTo>
                <a:cubicBezTo>
                  <a:pt x="8179535" y="31126"/>
                  <a:pt x="8171599" y="27063"/>
                  <a:pt x="8163098" y="24938"/>
                </a:cubicBezTo>
                <a:cubicBezTo>
                  <a:pt x="8149391" y="21511"/>
                  <a:pt x="8135241" y="20053"/>
                  <a:pt x="8121534" y="16626"/>
                </a:cubicBezTo>
                <a:cubicBezTo>
                  <a:pt x="8113033" y="14501"/>
                  <a:pt x="8105334" y="8960"/>
                  <a:pt x="8096596" y="8313"/>
                </a:cubicBezTo>
                <a:cubicBezTo>
                  <a:pt x="8030218" y="3396"/>
                  <a:pt x="7963593" y="2771"/>
                  <a:pt x="7897091" y="0"/>
                </a:cubicBezTo>
                <a:lnTo>
                  <a:pt x="7523018" y="8313"/>
                </a:lnTo>
                <a:cubicBezTo>
                  <a:pt x="7481539" y="9940"/>
                  <a:pt x="7476163" y="18343"/>
                  <a:pt x="7439891" y="24938"/>
                </a:cubicBezTo>
                <a:cubicBezTo>
                  <a:pt x="7363239" y="38874"/>
                  <a:pt x="7404141" y="26794"/>
                  <a:pt x="7340138" y="41564"/>
                </a:cubicBezTo>
                <a:cubicBezTo>
                  <a:pt x="7317874" y="46702"/>
                  <a:pt x="7295313" y="50963"/>
                  <a:pt x="7273636" y="58189"/>
                </a:cubicBezTo>
                <a:cubicBezTo>
                  <a:pt x="7247467" y="66912"/>
                  <a:pt x="7244672" y="68553"/>
                  <a:pt x="7215447" y="74815"/>
                </a:cubicBezTo>
                <a:cubicBezTo>
                  <a:pt x="7145699" y="89761"/>
                  <a:pt x="7142355" y="89768"/>
                  <a:pt x="7082443" y="99753"/>
                </a:cubicBezTo>
                <a:lnTo>
                  <a:pt x="7007629" y="124691"/>
                </a:lnTo>
                <a:cubicBezTo>
                  <a:pt x="6999316" y="127462"/>
                  <a:pt x="6989982" y="128144"/>
                  <a:pt x="6982691" y="133004"/>
                </a:cubicBezTo>
                <a:cubicBezTo>
                  <a:pt x="6948246" y="155966"/>
                  <a:pt x="6967444" y="147206"/>
                  <a:pt x="6924501" y="157942"/>
                </a:cubicBezTo>
                <a:cubicBezTo>
                  <a:pt x="6916188" y="163484"/>
                  <a:pt x="6908692" y="170509"/>
                  <a:pt x="6899563" y="174567"/>
                </a:cubicBezTo>
                <a:cubicBezTo>
                  <a:pt x="6883549" y="181685"/>
                  <a:pt x="6866312" y="185651"/>
                  <a:pt x="6849687" y="191193"/>
                </a:cubicBezTo>
                <a:cubicBezTo>
                  <a:pt x="6789894" y="211125"/>
                  <a:pt x="6864563" y="186943"/>
                  <a:pt x="6791498" y="207818"/>
                </a:cubicBezTo>
                <a:cubicBezTo>
                  <a:pt x="6783073" y="210225"/>
                  <a:pt x="6775152" y="214413"/>
                  <a:pt x="6766560" y="216131"/>
                </a:cubicBezTo>
                <a:cubicBezTo>
                  <a:pt x="6721949" y="225054"/>
                  <a:pt x="6707706" y="221603"/>
                  <a:pt x="6666807" y="232757"/>
                </a:cubicBezTo>
                <a:cubicBezTo>
                  <a:pt x="6649900" y="237368"/>
                  <a:pt x="6633556" y="243840"/>
                  <a:pt x="6616931" y="249382"/>
                </a:cubicBezTo>
                <a:cubicBezTo>
                  <a:pt x="6608618" y="252153"/>
                  <a:pt x="6600493" y="255570"/>
                  <a:pt x="6591992" y="257695"/>
                </a:cubicBezTo>
                <a:cubicBezTo>
                  <a:pt x="6509139" y="278408"/>
                  <a:pt x="6548029" y="270564"/>
                  <a:pt x="6475614" y="282633"/>
                </a:cubicBezTo>
                <a:cubicBezTo>
                  <a:pt x="6424399" y="299705"/>
                  <a:pt x="6476545" y="283975"/>
                  <a:pt x="6392487" y="299258"/>
                </a:cubicBezTo>
                <a:cubicBezTo>
                  <a:pt x="6381246" y="301302"/>
                  <a:pt x="6370389" y="305093"/>
                  <a:pt x="6359236" y="307571"/>
                </a:cubicBezTo>
                <a:cubicBezTo>
                  <a:pt x="6345443" y="310636"/>
                  <a:pt x="6331379" y="312457"/>
                  <a:pt x="6317672" y="315884"/>
                </a:cubicBezTo>
                <a:cubicBezTo>
                  <a:pt x="6309171" y="318009"/>
                  <a:pt x="6301326" y="322479"/>
                  <a:pt x="6292734" y="324197"/>
                </a:cubicBezTo>
                <a:cubicBezTo>
                  <a:pt x="6273521" y="328039"/>
                  <a:pt x="6253941" y="329738"/>
                  <a:pt x="6234545" y="332509"/>
                </a:cubicBezTo>
                <a:cubicBezTo>
                  <a:pt x="6226232" y="335280"/>
                  <a:pt x="6218032" y="338415"/>
                  <a:pt x="6209607" y="340822"/>
                </a:cubicBezTo>
                <a:cubicBezTo>
                  <a:pt x="6198622" y="343961"/>
                  <a:pt x="6187195" y="345522"/>
                  <a:pt x="6176356" y="349135"/>
                </a:cubicBezTo>
                <a:cubicBezTo>
                  <a:pt x="6162200" y="353854"/>
                  <a:pt x="6149210" y="361915"/>
                  <a:pt x="6134792" y="365760"/>
                </a:cubicBezTo>
                <a:cubicBezTo>
                  <a:pt x="6076992" y="381173"/>
                  <a:pt x="6064310" y="376929"/>
                  <a:pt x="6018414" y="390698"/>
                </a:cubicBezTo>
                <a:cubicBezTo>
                  <a:pt x="6001628" y="395734"/>
                  <a:pt x="5984213" y="399487"/>
                  <a:pt x="5968538" y="407324"/>
                </a:cubicBezTo>
                <a:cubicBezTo>
                  <a:pt x="5957454" y="412866"/>
                  <a:pt x="5947043" y="420030"/>
                  <a:pt x="5935287" y="423949"/>
                </a:cubicBezTo>
                <a:cubicBezTo>
                  <a:pt x="5923669" y="427822"/>
                  <a:pt x="5852222" y="439179"/>
                  <a:pt x="5843847" y="440575"/>
                </a:cubicBezTo>
                <a:cubicBezTo>
                  <a:pt x="5835534" y="446117"/>
                  <a:pt x="5828185" y="453490"/>
                  <a:pt x="5818909" y="457200"/>
                </a:cubicBezTo>
                <a:cubicBezTo>
                  <a:pt x="5799815" y="464838"/>
                  <a:pt x="5711121" y="486225"/>
                  <a:pt x="5694218" y="490451"/>
                </a:cubicBezTo>
                <a:cubicBezTo>
                  <a:pt x="5683134" y="493222"/>
                  <a:pt x="5671805" y="495151"/>
                  <a:pt x="5660967" y="498764"/>
                </a:cubicBezTo>
                <a:cubicBezTo>
                  <a:pt x="5652654" y="501535"/>
                  <a:pt x="5644483" y="504771"/>
                  <a:pt x="5636029" y="507077"/>
                </a:cubicBezTo>
                <a:cubicBezTo>
                  <a:pt x="5613985" y="513089"/>
                  <a:pt x="5591694" y="518160"/>
                  <a:pt x="5569527" y="523702"/>
                </a:cubicBezTo>
                <a:cubicBezTo>
                  <a:pt x="5484184" y="545038"/>
                  <a:pt x="5589957" y="516041"/>
                  <a:pt x="5503025" y="548640"/>
                </a:cubicBezTo>
                <a:cubicBezTo>
                  <a:pt x="5492328" y="552651"/>
                  <a:pt x="5480759" y="553814"/>
                  <a:pt x="5469774" y="556953"/>
                </a:cubicBezTo>
                <a:cubicBezTo>
                  <a:pt x="5430144" y="568276"/>
                  <a:pt x="5443029" y="570615"/>
                  <a:pt x="5386647" y="581891"/>
                </a:cubicBezTo>
                <a:cubicBezTo>
                  <a:pt x="5364741" y="586272"/>
                  <a:pt x="5342225" y="586807"/>
                  <a:pt x="5320145" y="590204"/>
                </a:cubicBezTo>
                <a:cubicBezTo>
                  <a:pt x="5203389" y="608167"/>
                  <a:pt x="5333288" y="589130"/>
                  <a:pt x="5253643" y="606829"/>
                </a:cubicBezTo>
                <a:cubicBezTo>
                  <a:pt x="5237190" y="610485"/>
                  <a:pt x="5220220" y="611486"/>
                  <a:pt x="5203767" y="615142"/>
                </a:cubicBezTo>
                <a:cubicBezTo>
                  <a:pt x="5195213" y="617043"/>
                  <a:pt x="5187421" y="621737"/>
                  <a:pt x="5178829" y="623455"/>
                </a:cubicBezTo>
                <a:cubicBezTo>
                  <a:pt x="5159616" y="627297"/>
                  <a:pt x="5139967" y="628546"/>
                  <a:pt x="5120640" y="631767"/>
                </a:cubicBezTo>
                <a:cubicBezTo>
                  <a:pt x="5106703" y="634090"/>
                  <a:pt x="5092931" y="637309"/>
                  <a:pt x="5079076" y="640080"/>
                </a:cubicBezTo>
                <a:cubicBezTo>
                  <a:pt x="5070763" y="648393"/>
                  <a:pt x="5064345" y="659185"/>
                  <a:pt x="5054138" y="665018"/>
                </a:cubicBezTo>
                <a:cubicBezTo>
                  <a:pt x="5044219" y="670686"/>
                  <a:pt x="5031830" y="670048"/>
                  <a:pt x="5020887" y="673331"/>
                </a:cubicBezTo>
                <a:cubicBezTo>
                  <a:pt x="4919720" y="703682"/>
                  <a:pt x="5014384" y="679115"/>
                  <a:pt x="4937760" y="698269"/>
                </a:cubicBezTo>
                <a:cubicBezTo>
                  <a:pt x="4929447" y="703811"/>
                  <a:pt x="4921757" y="710427"/>
                  <a:pt x="4912821" y="714895"/>
                </a:cubicBezTo>
                <a:cubicBezTo>
                  <a:pt x="4899538" y="721536"/>
                  <a:pt x="4867055" y="727971"/>
                  <a:pt x="4854632" y="731520"/>
                </a:cubicBezTo>
                <a:cubicBezTo>
                  <a:pt x="4846207" y="733927"/>
                  <a:pt x="4837898" y="736756"/>
                  <a:pt x="4829694" y="739833"/>
                </a:cubicBezTo>
                <a:cubicBezTo>
                  <a:pt x="4815723" y="745072"/>
                  <a:pt x="4802607" y="752839"/>
                  <a:pt x="4788131" y="756458"/>
                </a:cubicBezTo>
                <a:cubicBezTo>
                  <a:pt x="4769122" y="761210"/>
                  <a:pt x="4749338" y="762000"/>
                  <a:pt x="4729941" y="764771"/>
                </a:cubicBezTo>
                <a:cubicBezTo>
                  <a:pt x="4710545" y="770313"/>
                  <a:pt x="4691006" y="775380"/>
                  <a:pt x="4671752" y="781397"/>
                </a:cubicBezTo>
                <a:cubicBezTo>
                  <a:pt x="4646662" y="789238"/>
                  <a:pt x="4622440" y="799960"/>
                  <a:pt x="4596938" y="806335"/>
                </a:cubicBezTo>
                <a:cubicBezTo>
                  <a:pt x="4585854" y="809106"/>
                  <a:pt x="4574890" y="812406"/>
                  <a:pt x="4563687" y="814647"/>
                </a:cubicBezTo>
                <a:cubicBezTo>
                  <a:pt x="4547160" y="817952"/>
                  <a:pt x="4530264" y="819304"/>
                  <a:pt x="4513811" y="822960"/>
                </a:cubicBezTo>
                <a:cubicBezTo>
                  <a:pt x="4505257" y="824861"/>
                  <a:pt x="4497493" y="829705"/>
                  <a:pt x="4488872" y="831273"/>
                </a:cubicBezTo>
                <a:cubicBezTo>
                  <a:pt x="4466893" y="835269"/>
                  <a:pt x="4444538" y="836815"/>
                  <a:pt x="4422371" y="839586"/>
                </a:cubicBezTo>
                <a:cubicBezTo>
                  <a:pt x="4371152" y="856657"/>
                  <a:pt x="4423306" y="840926"/>
                  <a:pt x="4339243" y="856211"/>
                </a:cubicBezTo>
                <a:cubicBezTo>
                  <a:pt x="4328002" y="858255"/>
                  <a:pt x="4316977" y="861385"/>
                  <a:pt x="4305992" y="864524"/>
                </a:cubicBezTo>
                <a:cubicBezTo>
                  <a:pt x="4297567" y="866931"/>
                  <a:pt x="4289739" y="871679"/>
                  <a:pt x="4281054" y="872837"/>
                </a:cubicBezTo>
                <a:cubicBezTo>
                  <a:pt x="4247980" y="877247"/>
                  <a:pt x="4214552" y="878378"/>
                  <a:pt x="4181301" y="881149"/>
                </a:cubicBezTo>
                <a:cubicBezTo>
                  <a:pt x="4167447" y="883920"/>
                  <a:pt x="4153674" y="887139"/>
                  <a:pt x="4139738" y="889462"/>
                </a:cubicBezTo>
                <a:cubicBezTo>
                  <a:pt x="4120411" y="892683"/>
                  <a:pt x="4100762" y="893933"/>
                  <a:pt x="4081549" y="897775"/>
                </a:cubicBezTo>
                <a:cubicBezTo>
                  <a:pt x="4072957" y="899493"/>
                  <a:pt x="4065313" y="905063"/>
                  <a:pt x="4056611" y="906087"/>
                </a:cubicBezTo>
                <a:cubicBezTo>
                  <a:pt x="4017986" y="910631"/>
                  <a:pt x="3979025" y="911629"/>
                  <a:pt x="3940232" y="914400"/>
                </a:cubicBezTo>
                <a:cubicBezTo>
                  <a:pt x="3892239" y="930398"/>
                  <a:pt x="3921859" y="922460"/>
                  <a:pt x="3840480" y="931026"/>
                </a:cubicBezTo>
                <a:lnTo>
                  <a:pt x="3757352" y="939338"/>
                </a:lnTo>
                <a:cubicBezTo>
                  <a:pt x="3738840" y="943966"/>
                  <a:pt x="3700125" y="954205"/>
                  <a:pt x="3682538" y="955964"/>
                </a:cubicBezTo>
                <a:cubicBezTo>
                  <a:pt x="3641089" y="960109"/>
                  <a:pt x="3599411" y="961506"/>
                  <a:pt x="3557847" y="964277"/>
                </a:cubicBezTo>
                <a:lnTo>
                  <a:pt x="2859578" y="955964"/>
                </a:lnTo>
                <a:cubicBezTo>
                  <a:pt x="2787348" y="953994"/>
                  <a:pt x="2643447" y="939338"/>
                  <a:pt x="2643447" y="939338"/>
                </a:cubicBezTo>
                <a:cubicBezTo>
                  <a:pt x="2626822" y="936567"/>
                  <a:pt x="2609922" y="935114"/>
                  <a:pt x="2593571" y="931026"/>
                </a:cubicBezTo>
                <a:cubicBezTo>
                  <a:pt x="2576569" y="926776"/>
                  <a:pt x="2560981" y="917281"/>
                  <a:pt x="2543694" y="914400"/>
                </a:cubicBezTo>
                <a:cubicBezTo>
                  <a:pt x="2510782" y="908914"/>
                  <a:pt x="2477124" y="909580"/>
                  <a:pt x="2443941" y="906087"/>
                </a:cubicBezTo>
                <a:cubicBezTo>
                  <a:pt x="2414890" y="903029"/>
                  <a:pt x="2365660" y="894426"/>
                  <a:pt x="2335876" y="889462"/>
                </a:cubicBezTo>
                <a:lnTo>
                  <a:pt x="1853738" y="897775"/>
                </a:lnTo>
                <a:cubicBezTo>
                  <a:pt x="1839085" y="898248"/>
                  <a:pt x="1810541" y="910116"/>
                  <a:pt x="1795549" y="914400"/>
                </a:cubicBezTo>
                <a:cubicBezTo>
                  <a:pt x="1784564" y="917539"/>
                  <a:pt x="1773057" y="918870"/>
                  <a:pt x="1762298" y="922713"/>
                </a:cubicBezTo>
                <a:cubicBezTo>
                  <a:pt x="1734193" y="932751"/>
                  <a:pt x="1708784" y="952262"/>
                  <a:pt x="1679171" y="955964"/>
                </a:cubicBezTo>
                <a:cubicBezTo>
                  <a:pt x="1657004" y="958735"/>
                  <a:pt x="1634705" y="960604"/>
                  <a:pt x="1612669" y="964277"/>
                </a:cubicBezTo>
                <a:cubicBezTo>
                  <a:pt x="1601400" y="966155"/>
                  <a:pt x="1590687" y="970711"/>
                  <a:pt x="1579418" y="972589"/>
                </a:cubicBezTo>
                <a:cubicBezTo>
                  <a:pt x="1557382" y="976262"/>
                  <a:pt x="1535083" y="978131"/>
                  <a:pt x="1512916" y="980902"/>
                </a:cubicBezTo>
                <a:cubicBezTo>
                  <a:pt x="1486892" y="989576"/>
                  <a:pt x="1457425" y="1000815"/>
                  <a:pt x="1429789" y="1005840"/>
                </a:cubicBezTo>
                <a:cubicBezTo>
                  <a:pt x="1410512" y="1009345"/>
                  <a:pt x="1390877" y="1010648"/>
                  <a:pt x="1371600" y="1014153"/>
                </a:cubicBezTo>
                <a:cubicBezTo>
                  <a:pt x="1340789" y="1019755"/>
                  <a:pt x="1340797" y="1022562"/>
                  <a:pt x="1313411" y="1030778"/>
                </a:cubicBezTo>
                <a:cubicBezTo>
                  <a:pt x="1294089" y="1036575"/>
                  <a:pt x="1274618" y="1041862"/>
                  <a:pt x="1255221" y="1047404"/>
                </a:cubicBezTo>
                <a:cubicBezTo>
                  <a:pt x="1177636" y="1044633"/>
                  <a:pt x="1099799" y="1045915"/>
                  <a:pt x="1022465" y="1039091"/>
                </a:cubicBezTo>
                <a:cubicBezTo>
                  <a:pt x="1005008" y="1037551"/>
                  <a:pt x="990006" y="1024401"/>
                  <a:pt x="972589" y="1022466"/>
                </a:cubicBezTo>
                <a:lnTo>
                  <a:pt x="897774" y="1014153"/>
                </a:lnTo>
                <a:cubicBezTo>
                  <a:pt x="875587" y="1011543"/>
                  <a:pt x="853611" y="1006047"/>
                  <a:pt x="831272" y="1005840"/>
                </a:cubicBezTo>
                <a:lnTo>
                  <a:pt x="0" y="1005840"/>
                </a:lnTo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21232487">
            <a:off x="3751778" y="2914693"/>
            <a:ext cx="16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River of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Lemuel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470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286603"/>
            <a:ext cx="10532225" cy="1450757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solidFill>
                  <a:schemeClr val="tx2">
                    <a:lumMod val="75000"/>
                  </a:schemeClr>
                </a:solidFill>
              </a:rPr>
              <a:t>Nephi’s Vision Thesis Statement</a:t>
            </a:r>
            <a:endParaRPr lang="en-US" sz="6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575" y="1845732"/>
            <a:ext cx="11188929" cy="4920827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V. 17  I Nephi, was desirous also that I might see, and hear, and know of these things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               By the power of the Holy Ghost, which is the gift of God unto all those who diligently seek him,</a:t>
            </a:r>
          </a:p>
          <a:p>
            <a:r>
              <a:rPr lang="en-US" dirty="0" smtClean="0"/>
              <a:t>                      </a:t>
            </a:r>
            <a:r>
              <a:rPr lang="en-US" b="1" dirty="0" smtClean="0">
                <a:solidFill>
                  <a:srgbClr val="00B050"/>
                </a:solidFill>
              </a:rPr>
              <a:t>As well in times of old as in the time that he should manifest himself unto the children of men.</a:t>
            </a:r>
          </a:p>
          <a:p>
            <a:endParaRPr lang="en-US" dirty="0"/>
          </a:p>
          <a:p>
            <a:r>
              <a:rPr lang="en-US" dirty="0" smtClean="0"/>
              <a:t>                                               </a:t>
            </a:r>
            <a:r>
              <a:rPr lang="en-US" b="1" dirty="0" smtClean="0">
                <a:solidFill>
                  <a:srgbClr val="7030A0"/>
                </a:solidFill>
              </a:rPr>
              <a:t>V. 18  For he is the same yesterday, to-day and forever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                                                               And the way is prepared….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C00000"/>
                </a:solidFill>
              </a:rPr>
              <a:t>V. 19 For he that diligently </a:t>
            </a:r>
            <a:r>
              <a:rPr lang="en-US" b="1" dirty="0" err="1" smtClean="0">
                <a:solidFill>
                  <a:srgbClr val="C00000"/>
                </a:solidFill>
              </a:rPr>
              <a:t>seeketh</a:t>
            </a:r>
            <a:r>
              <a:rPr lang="en-US" b="1" dirty="0" smtClean="0">
                <a:solidFill>
                  <a:srgbClr val="C00000"/>
                </a:solidFill>
              </a:rPr>
              <a:t> shall find; and mysteries of God shall be unfolded unto them</a:t>
            </a:r>
          </a:p>
          <a:p>
            <a:r>
              <a:rPr lang="en-US" dirty="0" smtClean="0"/>
              <a:t>              </a:t>
            </a:r>
            <a:r>
              <a:rPr lang="en-US" b="1" dirty="0" smtClean="0">
                <a:solidFill>
                  <a:srgbClr val="002060"/>
                </a:solidFill>
              </a:rPr>
              <a:t>By the power of the Holy Ghost</a:t>
            </a:r>
          </a:p>
          <a:p>
            <a:r>
              <a:rPr lang="en-US" dirty="0" smtClean="0"/>
              <a:t>                     </a:t>
            </a:r>
            <a:r>
              <a:rPr lang="en-US" b="1" i="1" u="sng" dirty="0" smtClean="0">
                <a:solidFill>
                  <a:srgbClr val="00B050"/>
                </a:solidFill>
              </a:rPr>
              <a:t>As well in these times </a:t>
            </a:r>
            <a:r>
              <a:rPr lang="en-US" b="1" dirty="0" smtClean="0">
                <a:solidFill>
                  <a:srgbClr val="00B050"/>
                </a:solidFill>
              </a:rPr>
              <a:t>as in the times of old and as well in times of old and as in times to come;</a:t>
            </a:r>
          </a:p>
          <a:p>
            <a:endParaRPr lang="en-US" dirty="0"/>
          </a:p>
          <a:p>
            <a:r>
              <a:rPr lang="en-US" dirty="0" smtClean="0"/>
              <a:t>                                            </a:t>
            </a:r>
            <a:r>
              <a:rPr lang="en-US" b="1" dirty="0" smtClean="0">
                <a:solidFill>
                  <a:srgbClr val="7030A0"/>
                </a:solidFill>
              </a:rPr>
              <a:t>Wherefore, the course of the Lord is one eternal round.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                                                            </a:t>
            </a:r>
            <a:r>
              <a:rPr lang="en-US" b="1" i="1" u="sng" dirty="0" smtClean="0">
                <a:solidFill>
                  <a:srgbClr val="7030A0"/>
                </a:solidFill>
              </a:rPr>
              <a:t>Therefore remember, O man….</a:t>
            </a:r>
          </a:p>
        </p:txBody>
      </p:sp>
    </p:spTree>
    <p:extLst>
      <p:ext uri="{BB962C8B-B14F-4D97-AF65-F5344CB8AC3E}">
        <p14:creationId xmlns:p14="http://schemas.microsoft.com/office/powerpoint/2010/main" val="285530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3388</TotalTime>
  <Words>256</Words>
  <Application>Microsoft Macintosh PowerPoint</Application>
  <PresentationFormat>Widescreen</PresentationFormat>
  <Paragraphs>36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Calibri</vt:lpstr>
      <vt:lpstr>Calibri Light</vt:lpstr>
      <vt:lpstr>Arial</vt:lpstr>
      <vt:lpstr>Retrospect</vt:lpstr>
      <vt:lpstr>Nephi and the Tree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did Lehi teach?</vt:lpstr>
      <vt:lpstr>The Temple Tent</vt:lpstr>
      <vt:lpstr>Nephi’s Vision Thesis Statement</vt:lpstr>
      <vt:lpstr>What Desirest Thou?</vt:lpstr>
      <vt:lpstr>Nephi’s Steps for Knowing</vt:lpstr>
      <vt:lpstr>The Seed and the Tree</vt:lpstr>
      <vt:lpstr>Question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Nephi and the Tree</dc:title>
  <dc:creator>Kevin Hinckley</dc:creator>
  <cp:lastModifiedBy>Kevin Hinckley</cp:lastModifiedBy>
  <cp:revision>29</cp:revision>
  <dcterms:created xsi:type="dcterms:W3CDTF">2015-10-13T13:36:57Z</dcterms:created>
  <dcterms:modified xsi:type="dcterms:W3CDTF">2015-10-18T14:27:34Z</dcterms:modified>
</cp:coreProperties>
</file>