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9" r:id="rId4"/>
    <p:sldId id="260" r:id="rId5"/>
    <p:sldId id="261" r:id="rId6"/>
    <p:sldId id="262" r:id="rId7"/>
    <p:sldId id="264" r:id="rId8"/>
    <p:sldId id="258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495F-CEAA-44A7-8390-F90835CD69C4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9BCCA-129A-4259-908C-261E7F42B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DDE6-3407-4A10-A586-117811D2D5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DDE6-3407-4A10-A586-117811D2D5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BCCA-129A-4259-908C-261E7F42BF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12A0B4-20FB-4D16-B786-2212AE318052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175143-99E4-49DB-99DE-6F1A5ECC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auracrosby.files.wordpress.com/2012/03/img_3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220162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C00000"/>
                </a:solidFill>
              </a:rPr>
              <a:t>Matt 2, Luke 2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endoftheworld.net/Jesus/wp-content/uploads/2010/07/sheperd_star_born_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-1219200"/>
            <a:ext cx="11684000" cy="8763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61722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am trying here to prevent anyone saying the really foolish thing that people often say about Him: 'I'm ready to accept Jesus as a great moral teacher, but I don't accept His claim to be God.'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one thing we must not say. A man who was merely a man and said the sort of things Jesus said would not be a great moral teacher.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either be a lunatic -‑ on a level with the man who says he is a poached egg ‑- or else he would be the Devil of Hell. You must make your choice. Either this man was, and is, the son of God: or else a madman or something worse."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"You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shut Him up for a fool, you can spit at Him and kill Him as a demon; or you can fall at His feet and call Him Lord and God. But let us not come up with any patronizing nonsense about His being a great human teacher. He has not left that open to us. He did not intend to."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Elder CS Lewis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ritain Ancient 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02072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3352800" cy="6172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LONDON (AP) — It was a vast boat that saved two of each animal and a handful of humans from a catastrophic flood.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But forget all those images of a long vessel with a pointy bow — the original Noah's Ark, new research suggests, was round.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 recently deciphered 4,000-year-old clay tablet from ancient Mesopotamia — modern-day Iraq — reveals striking new details about the roots of the Old Testament tale of Noah.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It tells a similar story, complete with detailed instructions for building a giant round vessel known as a coracle — as well as the key instruction that animals should enter "two by two.“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tablet went on display at the British Museum on Friday, and soon engineers will follow the ancient instructions to see whether the vessel could actually have sailed.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685800"/>
            <a:ext cx="10439400" cy="7466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52400" y="2819400"/>
            <a:ext cx="92964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1 Nephi 11: 12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Nephi</a:t>
            </a:r>
            <a:endParaRPr lang="en-US" dirty="0"/>
          </a:p>
        </p:txBody>
      </p:sp>
      <p:pic>
        <p:nvPicPr>
          <p:cNvPr id="41986" name="Picture 2" descr="http://www.morethings.com/god_and_country/jesus/healing-jesus-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191000" cy="6099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lv.zcache.com/jesus_mary_joseph_stickers-raf39b263edc14dc78144bd9ab0646656_v9waf_8byvr_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199"/>
            <a:ext cx="4876800" cy="487680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5071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one reason Jesus Christ is called the </a:t>
            </a:r>
            <a:r>
              <a:rPr lang="en-US" b="1" i="1" dirty="0" smtClean="0">
                <a:solidFill>
                  <a:srgbClr val="C00000"/>
                </a:solidFill>
              </a:rPr>
              <a:t>Son </a:t>
            </a:r>
            <a:r>
              <a:rPr lang="en-US" b="1" dirty="0" smtClean="0">
                <a:solidFill>
                  <a:srgbClr val="C00000"/>
                </a:solidFill>
              </a:rPr>
              <a:t>of God is because He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“descended in suffering below that which man can suffer; or, in other words, suffered greater sufferings, </a:t>
            </a:r>
          </a:p>
          <a:p>
            <a:pPr>
              <a:buNone/>
            </a:pPr>
            <a:r>
              <a:rPr lang="en-US" b="1" i="1" u="sng" dirty="0" smtClean="0">
                <a:solidFill>
                  <a:srgbClr val="C00000"/>
                </a:solidFill>
              </a:rPr>
              <a:t>and was exposed to more powerful contradictions than any man can be.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Lectures on Faith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609600"/>
            <a:ext cx="45720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When the God of this earth, the greatest of all, knelt at the feet of His disciples, He was teaching more than the fundamentals of foot washing.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Some of the words associated with Christ’s </a:t>
            </a:r>
            <a:r>
              <a:rPr lang="en-US" b="1" dirty="0" smtClean="0">
                <a:solidFill>
                  <a:srgbClr val="C00000"/>
                </a:solidFill>
              </a:rPr>
              <a:t>condescension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are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b="1" i="1" dirty="0" smtClean="0">
                <a:solidFill>
                  <a:srgbClr val="C00000"/>
                </a:solidFill>
              </a:rPr>
              <a:t>descend, love, mercy, grace, suffering, submission, obedience, </a:t>
            </a:r>
            <a:r>
              <a:rPr lang="en-US" b="1" i="1" dirty="0" smtClean="0">
                <a:solidFill>
                  <a:srgbClr val="C00000"/>
                </a:solidFill>
              </a:rPr>
              <a:t>service, sacrifice, redeem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</a:rPr>
              <a:t>humility,minister,judged</a:t>
            </a:r>
            <a:r>
              <a:rPr lang="en-US" b="1" i="1" dirty="0" smtClean="0">
                <a:solidFill>
                  <a:srgbClr val="C00000"/>
                </a:solidFill>
              </a:rPr>
              <a:t>, </a:t>
            </a:r>
            <a:r>
              <a:rPr lang="en-US" b="1" dirty="0" smtClean="0">
                <a:solidFill>
                  <a:srgbClr val="C00000"/>
                </a:solidFill>
              </a:rPr>
              <a:t>and</a:t>
            </a:r>
            <a:r>
              <a:rPr lang="en-US" b="1" i="1" dirty="0" smtClean="0">
                <a:solidFill>
                  <a:srgbClr val="C00000"/>
                </a:solidFill>
              </a:rPr>
              <a:t> slain.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200" b="1" i="1" dirty="0" smtClean="0">
                <a:solidFill>
                  <a:srgbClr val="C00000"/>
                </a:solidFill>
              </a:rPr>
              <a:t>2001 </a:t>
            </a:r>
            <a:r>
              <a:rPr lang="en-US" sz="1200" b="1" i="1" dirty="0" smtClean="0">
                <a:solidFill>
                  <a:srgbClr val="C00000"/>
                </a:solidFill>
              </a:rPr>
              <a:t>Dec </a:t>
            </a:r>
            <a:r>
              <a:rPr lang="en-US" sz="1200" b="1" i="1" dirty="0" smtClean="0">
                <a:solidFill>
                  <a:srgbClr val="C00000"/>
                </a:solidFill>
              </a:rPr>
              <a:t>Ensign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</a:t>
            </a:r>
            <a:r>
              <a:rPr lang="en-US" dirty="0" err="1" smtClean="0"/>
              <a:t>Edgly</a:t>
            </a:r>
            <a:endParaRPr lang="en-US" dirty="0"/>
          </a:p>
        </p:txBody>
      </p:sp>
      <p:pic>
        <p:nvPicPr>
          <p:cNvPr id="6146" name="Picture 2" descr="http://www.stjohnsmcc.org/new/LessonsFromStJohnStudy/images/jesus-washing-apostles-fe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16052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ex-preacher.com/wp-content/uploads/2013/12/mary-joseph-nativity-art-lds-191342-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5989637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Luke 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No Room….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76200"/>
            <a:ext cx="5257800" cy="1371600"/>
          </a:xfrm>
        </p:spPr>
        <p:txBody>
          <a:bodyPr/>
          <a:lstStyle/>
          <a:p>
            <a:r>
              <a:rPr lang="en-US"/>
              <a:t>Elder Gerald Lund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76600" y="1295400"/>
            <a:ext cx="56388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One of these verses is frequently misquoted: "Keeping watch over their flocks by night." But the verse does not say flocks, plural, but flock, singular.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One scholar explained the significance: "There was near Bethlehem, on the road to Jerusalem, a tower known as </a:t>
            </a:r>
            <a:r>
              <a:rPr lang="en-US" sz="1800" dirty="0" err="1"/>
              <a:t>Migdal</a:t>
            </a:r>
            <a:r>
              <a:rPr lang="en-US" sz="1800" dirty="0"/>
              <a:t> Eder, or the watchtower of the flock. Here was the station where shepherds watched the flocks destined for sacrifice in the temple. . . 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It was a settled conviction among the Jews that the Messiah was to be born in Bethlehem, and equally that he was to be revealed from </a:t>
            </a:r>
            <a:r>
              <a:rPr lang="en-US" sz="1800" dirty="0" err="1"/>
              <a:t>Migdal</a:t>
            </a:r>
            <a:r>
              <a:rPr lang="en-US" sz="1800" dirty="0"/>
              <a:t> Eder. The beautiful significance of the  revelation  of the infant Christ to shepherds watching the flocks destined for sacrifice needs no comment.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The flock mentioned in the scripture, then, apparently was the one used for temple sacrifices, and the shepherds thus had responsibility for the most important flock in the region.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900" dirty="0"/>
              <a:t>	(Gerald N. Lund, Selected Writings of Gerald N. Lund: Gospel Scholars Series , p.144)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7173" name="Picture 5" descr="Tower%20of%20the%20f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919413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481328"/>
            <a:ext cx="487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Luke 2:34,35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Therefore, what?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www.lookinguntojesus.net/images/2012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5400675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5738</TotalTime>
  <Words>606</Words>
  <Application>Microsoft Office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Matt 2, Luke 2</vt:lpstr>
      <vt:lpstr>Slide 2</vt:lpstr>
      <vt:lpstr>Slide 3</vt:lpstr>
      <vt:lpstr>Nephi</vt:lpstr>
      <vt:lpstr>Lectures on Faith</vt:lpstr>
      <vt:lpstr>Elder Edgly</vt:lpstr>
      <vt:lpstr>No Room….</vt:lpstr>
      <vt:lpstr>Elder Gerald Lund</vt:lpstr>
      <vt:lpstr>Therefore, what?</vt:lpstr>
      <vt:lpstr>Elder CS Lewis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 2, Luke 2</dc:title>
  <dc:creator>Kevin</dc:creator>
  <cp:lastModifiedBy>Kevin</cp:lastModifiedBy>
  <cp:revision>10</cp:revision>
  <dcterms:created xsi:type="dcterms:W3CDTF">2014-01-21T20:29:12Z</dcterms:created>
  <dcterms:modified xsi:type="dcterms:W3CDTF">2014-01-26T04:53:39Z</dcterms:modified>
</cp:coreProperties>
</file>