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9"/>
  </p:notesMasterIdLst>
  <p:sldIdLst>
    <p:sldId id="256" r:id="rId2"/>
    <p:sldId id="262" r:id="rId3"/>
    <p:sldId id="257" r:id="rId4"/>
    <p:sldId id="258" r:id="rId5"/>
    <p:sldId id="259" r:id="rId6"/>
    <p:sldId id="260" r:id="rId7"/>
    <p:sldId id="261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>
      <p:cViewPr varScale="1">
        <p:scale>
          <a:sx n="78" d="100"/>
          <a:sy n="78" d="100"/>
        </p:scale>
        <p:origin x="162" y="7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B3FCB1-9286-4FC0-B09D-0C7170C08421}" type="datetimeFigureOut">
              <a:rPr lang="en-US" smtClean="0"/>
              <a:t>5/4/2014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382E4B-4531-4E74-965F-F82B4D194E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8214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382E4B-4531-4E74-965F-F82B4D194EA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2246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382E4B-4531-4E74-965F-F82B4D194EA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1488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382E4B-4531-4E74-965F-F82B4D194EA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3633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382E4B-4531-4E74-965F-F82B4D194EA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398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382E4B-4531-4E74-965F-F82B4D194EA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333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382E4B-4531-4E74-965F-F82B4D194EA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198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382E4B-4531-4E74-965F-F82B4D194EA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5356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5/4/2014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5/4/2014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5/4/2014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5/4/2014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5/4/2014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globible.com/images/gallery/easter/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31640"/>
            <a:ext cx="12239213" cy="9013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5004" y="-1012372"/>
            <a:ext cx="8001000" cy="2971801"/>
          </a:xfrm>
        </p:spPr>
        <p:txBody>
          <a:bodyPr>
            <a:normAutofit/>
          </a:bodyPr>
          <a:lstStyle/>
          <a:p>
            <a:r>
              <a:rPr lang="en-US" sz="72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Hosanna!</a:t>
            </a:r>
            <a:endParaRPr lang="en-US" sz="72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081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.dailymail.co.uk/i/pix/2012/12/21/article-2251765-169D0BE0000005DC-72_634x42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9290"/>
            <a:ext cx="12192000" cy="8134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3624" y="0"/>
            <a:ext cx="10745787" cy="1507067"/>
          </a:xfrm>
        </p:spPr>
        <p:txBody>
          <a:bodyPr>
            <a:noAutofit/>
          </a:bodyPr>
          <a:lstStyle/>
          <a:p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Old English minister</a:t>
            </a:r>
            <a:endParaRPr 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31869" y="3345025"/>
            <a:ext cx="5446000" cy="36152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have just enough religion to hate each other,</a:t>
            </a:r>
          </a:p>
          <a:p>
            <a:pPr marL="0" indent="0">
              <a:buNone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But not yet enough to love one another….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23754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293" y="4301067"/>
            <a:ext cx="5959184" cy="1931782"/>
          </a:xfrm>
        </p:spPr>
        <p:txBody>
          <a:bodyPr>
            <a:noAutofit/>
          </a:bodyPr>
          <a:lstStyle/>
          <a:p>
            <a:r>
              <a:rPr lang="en-US" sz="4800" b="1" dirty="0" smtClean="0"/>
              <a:t>Parable #1</a:t>
            </a:r>
            <a:br>
              <a:rPr lang="en-US" sz="4800" b="1" dirty="0" smtClean="0"/>
            </a:br>
            <a:r>
              <a:rPr lang="en-US" sz="4800" b="1" dirty="0" smtClean="0"/>
              <a:t>The importuning Widow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b="1" dirty="0" smtClean="0"/>
              <a:t>Luke 18:1</a:t>
            </a:r>
            <a:endParaRPr lang="en-US" sz="6000" b="1" dirty="0"/>
          </a:p>
        </p:txBody>
      </p:sp>
      <p:pic>
        <p:nvPicPr>
          <p:cNvPr id="2050" name="Picture 2" descr="http://2.bp.blogspot.com/-gWhDqhJGgec/Ua5WtOXW4EI/AAAAAAAAALU/K52JmqhPe2w/s200/persistant-wido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1493" y="685800"/>
            <a:ext cx="4596457" cy="5855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5684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b="1" dirty="0" smtClean="0"/>
              <a:t>Parable #2</a:t>
            </a:r>
            <a:br>
              <a:rPr lang="en-US" sz="4400" b="1" dirty="0" smtClean="0"/>
            </a:br>
            <a:r>
              <a:rPr lang="en-US" sz="4400" b="1" dirty="0" smtClean="0"/>
              <a:t>The Pharisee and the publican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6600" b="1" dirty="0" smtClean="0"/>
              <a:t>Luke 18:9</a:t>
            </a:r>
            <a:endParaRPr lang="en-US" sz="6600" b="1" dirty="0"/>
          </a:p>
        </p:txBody>
      </p:sp>
      <p:pic>
        <p:nvPicPr>
          <p:cNvPr id="4098" name="Picture 2" descr="http://thereforenow.com/wp-content/uploads/2011/09/phariseeAndTaxCollecto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5242" y="285358"/>
            <a:ext cx="4814594" cy="6419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8605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err="1" smtClean="0"/>
              <a:t>Zacchaeus</a:t>
            </a: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b="1" dirty="0" smtClean="0"/>
              <a:t>Luke 19:1</a:t>
            </a:r>
            <a:endParaRPr lang="en-US" sz="4800" b="1" dirty="0"/>
          </a:p>
        </p:txBody>
      </p:sp>
      <p:pic>
        <p:nvPicPr>
          <p:cNvPr id="5122" name="Picture 2" descr="http://www.lucillezimmerman.com/wp-content/uploads/2013/06/Zacchaeus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7632" y="251406"/>
            <a:ext cx="4640360" cy="6187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9071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/>
              <a:t>The Nobleman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Luke 19:11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6" name="Picture 2" descr="http://ubdavid.org/advanced/greatsalvation/graphics/14_parable-talents-servant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1435" y="251927"/>
            <a:ext cx="5624426" cy="6489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2489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955" y="4655284"/>
            <a:ext cx="4419633" cy="1507067"/>
          </a:xfrm>
        </p:spPr>
        <p:txBody>
          <a:bodyPr>
            <a:noAutofit/>
          </a:bodyPr>
          <a:lstStyle/>
          <a:p>
            <a:r>
              <a:rPr lang="en-US" sz="6000" b="1" dirty="0" smtClean="0"/>
              <a:t>The triumphal entry</a:t>
            </a: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Luke 19:28</a:t>
            </a:r>
          </a:p>
          <a:p>
            <a:pPr marL="0" indent="0">
              <a:buNone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Matthew 21:1</a:t>
            </a:r>
          </a:p>
          <a:p>
            <a:pPr marL="0" indent="0">
              <a:buNone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Zechariah 9:9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30" name="Picture 6" descr="http://www.firstumcmocksville.org/clientimages/57726/triumphal-entry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1766" y="821094"/>
            <a:ext cx="7179954" cy="5533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6319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AD2E03"/>
      </a:dk2>
      <a:lt2>
        <a:srgbClr val="D75626"/>
      </a:lt2>
      <a:accent1>
        <a:srgbClr val="760603"/>
      </a:accent1>
      <a:accent2>
        <a:srgbClr val="FA9C1F"/>
      </a:accent2>
      <a:accent3>
        <a:srgbClr val="D9BB55"/>
      </a:accent3>
      <a:accent4>
        <a:srgbClr val="829551"/>
      </a:accent4>
      <a:accent5>
        <a:srgbClr val="58A28B"/>
      </a:accent5>
      <a:accent6>
        <a:srgbClr val="426480"/>
      </a:accent6>
      <a:hlink>
        <a:srgbClr val="460402"/>
      </a:hlink>
      <a:folHlink>
        <a:srgbClr val="991111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4000"/>
                <a:hueMod val="22000"/>
                <a:satMod val="220000"/>
                <a:lumMod val="62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2000"/>
                <a:hueMod val="22000"/>
                <a:satMod val="220000"/>
                <a:lumMod val="62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2903AAAE-3EA5-424A-B142-CC51DC1F897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478</TotalTime>
  <Words>57</Words>
  <Application>Microsoft Office PowerPoint</Application>
  <PresentationFormat>Widescreen</PresentationFormat>
  <Paragraphs>23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Calibri</vt:lpstr>
      <vt:lpstr>Century Gothic</vt:lpstr>
      <vt:lpstr>Wingdings 3</vt:lpstr>
      <vt:lpstr>Slice</vt:lpstr>
      <vt:lpstr>Hosanna!</vt:lpstr>
      <vt:lpstr>Old English minister</vt:lpstr>
      <vt:lpstr>Parable #1 The importuning Widow</vt:lpstr>
      <vt:lpstr>Parable #2 The Pharisee and the publican</vt:lpstr>
      <vt:lpstr>Zacchaeus</vt:lpstr>
      <vt:lpstr>The Nobleman</vt:lpstr>
      <vt:lpstr>The triumphal entry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Hosanna!</dc:title>
  <dc:creator>Kevin Hinckley</dc:creator>
  <cp:lastModifiedBy>Kevin Hinckley</cp:lastModifiedBy>
  <cp:revision>9</cp:revision>
  <dcterms:created xsi:type="dcterms:W3CDTF">2014-05-02T14:39:05Z</dcterms:created>
  <dcterms:modified xsi:type="dcterms:W3CDTF">2014-05-04T23:40:20Z</dcterms:modified>
</cp:coreProperties>
</file>