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0" r:id="rId4"/>
    <p:sldId id="261" r:id="rId5"/>
    <p:sldId id="262" r:id="rId6"/>
    <p:sldId id="257" r:id="rId7"/>
    <p:sldId id="258" r:id="rId8"/>
    <p:sldId id="264"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bibleplaces.com/uploaded_images/fa54e299e424_DC27/GihonSpringtb11070556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464"/>
            <a:ext cx="12192000" cy="81076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80039" y="-901897"/>
            <a:ext cx="10058400" cy="3566160"/>
          </a:xfrm>
        </p:spPr>
        <p:txBody>
          <a:bodyPr/>
          <a:lstStyle/>
          <a:p>
            <a:r>
              <a:rPr lang="en-US" b="1" dirty="0" smtClean="0">
                <a:solidFill>
                  <a:schemeClr val="bg1"/>
                </a:solidFill>
                <a:effectLst>
                  <a:outerShdw blurRad="38100" dist="38100" dir="2700000" algn="tl">
                    <a:srgbClr val="000000">
                      <a:alpha val="43137"/>
                    </a:srgbClr>
                  </a:outerShdw>
                </a:effectLst>
              </a:rPr>
              <a:t>It is in my heart to make a covenant…</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4800" b="1" dirty="0" smtClean="0">
                <a:solidFill>
                  <a:schemeClr val="bg1"/>
                </a:solidFill>
              </a:rPr>
              <a:t>Hezekiah</a:t>
            </a:r>
            <a:endParaRPr lang="en-US" sz="4800" b="1" dirty="0">
              <a:solidFill>
                <a:schemeClr val="bg1"/>
              </a:solidFill>
            </a:endParaRPr>
          </a:p>
        </p:txBody>
      </p:sp>
    </p:spTree>
    <p:extLst>
      <p:ext uri="{BB962C8B-B14F-4D97-AF65-F5344CB8AC3E}">
        <p14:creationId xmlns:p14="http://schemas.microsoft.com/office/powerpoint/2010/main" val="349649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rgbClr val="7030A0"/>
                </a:solidFill>
              </a:rPr>
              <a:t>St. Hugh Nibley</a:t>
            </a:r>
            <a:endParaRPr lang="en-US" sz="7200" b="1" dirty="0">
              <a:solidFill>
                <a:srgbClr val="7030A0"/>
              </a:solidFill>
            </a:endParaRPr>
          </a:p>
        </p:txBody>
      </p:sp>
      <p:sp>
        <p:nvSpPr>
          <p:cNvPr id="3" name="Content Placeholder 2"/>
          <p:cNvSpPr>
            <a:spLocks noGrp="1"/>
          </p:cNvSpPr>
          <p:nvPr>
            <p:ph idx="1"/>
          </p:nvPr>
        </p:nvSpPr>
        <p:spPr>
          <a:xfrm>
            <a:off x="1097280" y="1845733"/>
            <a:ext cx="10058400" cy="4536405"/>
          </a:xfrm>
        </p:spPr>
        <p:txBody>
          <a:bodyPr>
            <a:normAutofit lnSpcReduction="10000"/>
          </a:bodyPr>
          <a:lstStyle/>
          <a:p>
            <a:r>
              <a:rPr lang="en-US" b="1" dirty="0">
                <a:solidFill>
                  <a:srgbClr val="7030A0"/>
                </a:solidFill>
              </a:rPr>
              <a:t>By a great miracle King Hezekiah of Judah was snatched from death and given fifteen more years of life. In an outburst of joy and gratitude he voiced his thanks and his infinite relief at knowing that God was able to give whatever one asked of him, even life itself; what is the security of all the world's wealth in comparison to that? </a:t>
            </a:r>
            <a:endParaRPr lang="en-US" b="1" dirty="0" smtClean="0">
              <a:solidFill>
                <a:srgbClr val="7030A0"/>
              </a:solidFill>
            </a:endParaRPr>
          </a:p>
          <a:p>
            <a:r>
              <a:rPr lang="en-US" b="1" dirty="0" smtClean="0">
                <a:solidFill>
                  <a:srgbClr val="7030A0"/>
                </a:solidFill>
              </a:rPr>
              <a:t>And </a:t>
            </a:r>
            <a:r>
              <a:rPr lang="en-US" b="1" dirty="0">
                <a:solidFill>
                  <a:srgbClr val="7030A0"/>
                </a:solidFill>
              </a:rPr>
              <a:t>then a significant thing happened. Ambassadors arrived from Babylon, and Hezekiah simply could not resist showing them through his treasury, displaying his wealth and power. "Then came Isaiah the prophet unto King Hezekiah, and said unto him, What said these men? and from whence came they unto thee? And Hezekiah said, They are come from . . . Babylon. </a:t>
            </a:r>
            <a:endParaRPr lang="en-US" b="1" dirty="0" smtClean="0">
              <a:solidFill>
                <a:srgbClr val="7030A0"/>
              </a:solidFill>
            </a:endParaRPr>
          </a:p>
          <a:p>
            <a:r>
              <a:rPr lang="en-US" b="1" dirty="0" smtClean="0">
                <a:solidFill>
                  <a:srgbClr val="7030A0"/>
                </a:solidFill>
              </a:rPr>
              <a:t>Then </a:t>
            </a:r>
            <a:r>
              <a:rPr lang="en-US" b="1" dirty="0">
                <a:solidFill>
                  <a:srgbClr val="7030A0"/>
                </a:solidFill>
              </a:rPr>
              <a:t>said he, What have they seen in thine house? And Hezekiah answered, All that is in mine house have they seen. Then said Isaiah to Hezekiah, Hear the word of the Lord of hosts: Behold, the days come, that all that is in thine house . . . shall be carried to Babylon." (Isaiah 39:3-6.) </a:t>
            </a:r>
            <a:endParaRPr lang="en-US" b="1" dirty="0" smtClean="0">
              <a:solidFill>
                <a:srgbClr val="7030A0"/>
              </a:solidFill>
            </a:endParaRPr>
          </a:p>
          <a:p>
            <a:r>
              <a:rPr lang="en-US" b="1" dirty="0" smtClean="0">
                <a:solidFill>
                  <a:srgbClr val="7030A0"/>
                </a:solidFill>
              </a:rPr>
              <a:t>The </a:t>
            </a:r>
            <a:r>
              <a:rPr lang="en-US" b="1" dirty="0">
                <a:solidFill>
                  <a:srgbClr val="7030A0"/>
                </a:solidFill>
              </a:rPr>
              <a:t>man couldn't resist showing off, and by his vanity he only whetted their greed. They liked what they saw and came back later to fetch it. He had played right into their hands. </a:t>
            </a:r>
            <a:endParaRPr lang="en-US" b="1" dirty="0" smtClean="0">
              <a:solidFill>
                <a:srgbClr val="7030A0"/>
              </a:solidFill>
            </a:endParaRPr>
          </a:p>
          <a:p>
            <a:r>
              <a:rPr lang="en-US" b="1" dirty="0" smtClean="0">
                <a:solidFill>
                  <a:srgbClr val="7030A0"/>
                </a:solidFill>
              </a:rPr>
              <a:t>(</a:t>
            </a:r>
            <a:r>
              <a:rPr lang="en-US" b="1" i="1" dirty="0">
                <a:solidFill>
                  <a:srgbClr val="7030A0"/>
                </a:solidFill>
              </a:rPr>
              <a:t>Old Testament and Related Studies</a:t>
            </a:r>
            <a:r>
              <a:rPr lang="en-US" b="1" dirty="0">
                <a:solidFill>
                  <a:srgbClr val="7030A0"/>
                </a:solidFill>
              </a:rPr>
              <a:t>, </a:t>
            </a:r>
            <a:r>
              <a:rPr lang="en-US" b="1" dirty="0" smtClean="0">
                <a:solidFill>
                  <a:srgbClr val="7030A0"/>
                </a:solidFill>
              </a:rPr>
              <a:t>Deseret </a:t>
            </a:r>
            <a:r>
              <a:rPr lang="en-US" b="1" dirty="0">
                <a:solidFill>
                  <a:srgbClr val="7030A0"/>
                </a:solidFill>
              </a:rPr>
              <a:t>Book Co., FARMS, 1986], 230)</a:t>
            </a:r>
            <a:endParaRPr lang="en-US" b="1" dirty="0">
              <a:solidFill>
                <a:srgbClr val="7030A0"/>
              </a:solidFill>
            </a:endParaRPr>
          </a:p>
        </p:txBody>
      </p:sp>
    </p:spTree>
    <p:extLst>
      <p:ext uri="{BB962C8B-B14F-4D97-AF65-F5344CB8AC3E}">
        <p14:creationId xmlns:p14="http://schemas.microsoft.com/office/powerpoint/2010/main" val="3944211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 y="0"/>
            <a:ext cx="12192000" cy="8117472"/>
          </a:xfrm>
          <a:prstGeom prst="rect">
            <a:avLst/>
          </a:prstGeom>
        </p:spPr>
      </p:pic>
      <p:sp>
        <p:nvSpPr>
          <p:cNvPr id="2" name="Title 1"/>
          <p:cNvSpPr>
            <a:spLocks noGrp="1"/>
          </p:cNvSpPr>
          <p:nvPr>
            <p:ph type="title"/>
          </p:nvPr>
        </p:nvSpPr>
        <p:spPr>
          <a:xfrm>
            <a:off x="326571" y="286603"/>
            <a:ext cx="10829109" cy="1450757"/>
          </a:xfrm>
        </p:spPr>
        <p:txBody>
          <a:bodyPr>
            <a:normAutofit/>
          </a:bodyPr>
          <a:lstStyle/>
          <a:p>
            <a:r>
              <a:rPr lang="en-US" sz="6600" b="1" dirty="0" smtClean="0">
                <a:solidFill>
                  <a:schemeClr val="bg1"/>
                </a:solidFill>
                <a:effectLst>
                  <a:outerShdw blurRad="38100" dist="38100" dir="2700000" algn="tl">
                    <a:srgbClr val="000000">
                      <a:alpha val="43137"/>
                    </a:srgbClr>
                  </a:outerShdw>
                </a:effectLst>
              </a:rPr>
              <a:t>D&amp;C 95</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5538" y="1737360"/>
            <a:ext cx="4169850" cy="5066522"/>
          </a:xfrm>
        </p:spPr>
        <p:txBody>
          <a:bodyPr>
            <a:normAutofit/>
          </a:bodyPr>
          <a:lstStyle/>
          <a:p>
            <a:pPr fontAlgn="base"/>
            <a:r>
              <a:rPr lang="en-US" b="1" dirty="0">
                <a:solidFill>
                  <a:schemeClr val="bg1"/>
                </a:solidFill>
                <a:effectLst>
                  <a:outerShdw blurRad="38100" dist="38100" dir="2700000" algn="tl">
                    <a:srgbClr val="000000">
                      <a:alpha val="43137"/>
                    </a:srgbClr>
                  </a:outerShdw>
                </a:effectLst>
              </a:rPr>
              <a:t>1 Verily, thus </a:t>
            </a:r>
            <a:r>
              <a:rPr lang="en-US" b="1" dirty="0" err="1">
                <a:solidFill>
                  <a:schemeClr val="bg1"/>
                </a:solidFill>
                <a:effectLst>
                  <a:outerShdw blurRad="38100" dist="38100" dir="2700000" algn="tl">
                    <a:srgbClr val="000000">
                      <a:alpha val="43137"/>
                    </a:srgbClr>
                  </a:outerShdw>
                </a:effectLst>
              </a:rPr>
              <a:t>saith</a:t>
            </a:r>
            <a:r>
              <a:rPr lang="en-US" b="1" dirty="0">
                <a:solidFill>
                  <a:schemeClr val="bg1"/>
                </a:solidFill>
                <a:effectLst>
                  <a:outerShdw blurRad="38100" dist="38100" dir="2700000" algn="tl">
                    <a:srgbClr val="000000">
                      <a:alpha val="43137"/>
                    </a:srgbClr>
                  </a:outerShdw>
                </a:effectLst>
              </a:rPr>
              <a:t> the Lord unto you whom I love, and whom </a:t>
            </a:r>
            <a:r>
              <a:rPr lang="en-US" b="1" dirty="0" smtClean="0">
                <a:solidFill>
                  <a:schemeClr val="bg1"/>
                </a:solidFill>
                <a:effectLst>
                  <a:outerShdw blurRad="38100" dist="38100" dir="2700000" algn="tl">
                    <a:srgbClr val="000000">
                      <a:alpha val="43137"/>
                    </a:srgbClr>
                  </a:outerShdw>
                </a:effectLst>
              </a:rPr>
              <a:t>I love</a:t>
            </a:r>
            <a:r>
              <a:rPr lang="en-US" b="1" dirty="0">
                <a:solidFill>
                  <a:schemeClr val="bg1"/>
                </a:solidFill>
                <a:effectLst>
                  <a:outerShdw blurRad="38100" dist="38100" dir="2700000" algn="tl">
                    <a:srgbClr val="000000">
                      <a:alpha val="43137"/>
                    </a:srgbClr>
                  </a:outerShdw>
                </a:effectLst>
              </a:rPr>
              <a:t> I also chasten that their sins may be forgiven, for with </a:t>
            </a:r>
            <a:r>
              <a:rPr lang="en-US" b="1" dirty="0" smtClean="0">
                <a:solidFill>
                  <a:schemeClr val="bg1"/>
                </a:solidFill>
                <a:effectLst>
                  <a:outerShdw blurRad="38100" dist="38100" dir="2700000" algn="tl">
                    <a:srgbClr val="000000">
                      <a:alpha val="43137"/>
                    </a:srgbClr>
                  </a:outerShdw>
                </a:effectLst>
              </a:rPr>
              <a:t>the chastisement</a:t>
            </a:r>
            <a:r>
              <a:rPr lang="en-US" b="1" dirty="0">
                <a:solidFill>
                  <a:schemeClr val="bg1"/>
                </a:solidFill>
                <a:effectLst>
                  <a:outerShdw blurRad="38100" dist="38100" dir="2700000" algn="tl">
                    <a:srgbClr val="000000">
                      <a:alpha val="43137"/>
                    </a:srgbClr>
                  </a:outerShdw>
                </a:effectLst>
              </a:rPr>
              <a:t> I prepare a way for their deliverance in all things out of temptation, and I have loved you—</a:t>
            </a:r>
          </a:p>
          <a:p>
            <a:pPr fontAlgn="base"/>
            <a:r>
              <a:rPr lang="en-US" b="1" dirty="0">
                <a:solidFill>
                  <a:schemeClr val="bg1"/>
                </a:solidFill>
                <a:effectLst>
                  <a:outerShdw blurRad="38100" dist="38100" dir="2700000" algn="tl">
                    <a:srgbClr val="000000">
                      <a:alpha val="43137"/>
                    </a:srgbClr>
                  </a:outerShdw>
                </a:effectLst>
              </a:rPr>
              <a:t> 2 Wherefore, ye must needs be chastened and stand rebuked before my face;</a:t>
            </a:r>
          </a:p>
          <a:p>
            <a:pPr fontAlgn="base"/>
            <a:r>
              <a:rPr lang="en-US" b="1" dirty="0">
                <a:solidFill>
                  <a:schemeClr val="bg1"/>
                </a:solidFill>
                <a:effectLst>
                  <a:outerShdw blurRad="38100" dist="38100" dir="2700000" algn="tl">
                    <a:srgbClr val="000000">
                      <a:alpha val="43137"/>
                    </a:srgbClr>
                  </a:outerShdw>
                </a:effectLst>
              </a:rPr>
              <a:t> 3 For ye have sinned against me a very grievous sin, in that ye have not considered the great commandment in all things, </a:t>
            </a:r>
            <a:endParaRPr lang="en-US" b="1" dirty="0" smtClean="0">
              <a:solidFill>
                <a:schemeClr val="bg1"/>
              </a:solidFill>
              <a:effectLst>
                <a:outerShdw blurRad="38100" dist="38100" dir="2700000" algn="tl">
                  <a:srgbClr val="000000">
                    <a:alpha val="43137"/>
                  </a:srgbClr>
                </a:outerShdw>
              </a:effectLst>
            </a:endParaRPr>
          </a:p>
          <a:p>
            <a:pPr fontAlgn="base"/>
            <a:r>
              <a:rPr lang="en-US" b="1" dirty="0" smtClean="0">
                <a:solidFill>
                  <a:schemeClr val="bg1"/>
                </a:solidFill>
                <a:effectLst>
                  <a:outerShdw blurRad="38100" dist="38100" dir="2700000" algn="tl">
                    <a:srgbClr val="000000">
                      <a:alpha val="43137"/>
                    </a:srgbClr>
                  </a:outerShdw>
                </a:effectLst>
              </a:rPr>
              <a:t>that </a:t>
            </a:r>
            <a:r>
              <a:rPr lang="en-US" b="1" dirty="0">
                <a:solidFill>
                  <a:schemeClr val="bg1"/>
                </a:solidFill>
                <a:effectLst>
                  <a:outerShdw blurRad="38100" dist="38100" dir="2700000" algn="tl">
                    <a:srgbClr val="000000">
                      <a:alpha val="43137"/>
                    </a:srgbClr>
                  </a:outerShdw>
                </a:effectLst>
              </a:rPr>
              <a:t>I have given unto you concerning the building of mine house;</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73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b="1" dirty="0" smtClean="0">
                <a:solidFill>
                  <a:srgbClr val="C00000"/>
                </a:solidFill>
              </a:rPr>
              <a:t>King </a:t>
            </a:r>
            <a:r>
              <a:rPr lang="en-US" sz="8800" b="1" dirty="0" err="1" smtClean="0">
                <a:solidFill>
                  <a:srgbClr val="C00000"/>
                </a:solidFill>
              </a:rPr>
              <a:t>Ahaz</a:t>
            </a:r>
            <a:endParaRPr lang="en-US" sz="8800" b="1" dirty="0">
              <a:solidFill>
                <a:srgbClr val="C00000"/>
              </a:solidFill>
            </a:endParaRPr>
          </a:p>
        </p:txBody>
      </p:sp>
      <p:sp>
        <p:nvSpPr>
          <p:cNvPr id="3" name="Content Placeholder 2"/>
          <p:cNvSpPr>
            <a:spLocks noGrp="1"/>
          </p:cNvSpPr>
          <p:nvPr>
            <p:ph idx="1"/>
          </p:nvPr>
        </p:nvSpPr>
        <p:spPr>
          <a:xfrm>
            <a:off x="1097279" y="1845734"/>
            <a:ext cx="5322181" cy="4023360"/>
          </a:xfrm>
        </p:spPr>
        <p:txBody>
          <a:bodyPr>
            <a:normAutofit lnSpcReduction="10000"/>
          </a:bodyPr>
          <a:lstStyle/>
          <a:p>
            <a:r>
              <a:rPr lang="en-US" sz="2400" b="1" dirty="0">
                <a:solidFill>
                  <a:srgbClr val="C00000"/>
                </a:solidFill>
              </a:rPr>
              <a:t>Under King Ahaz</a:t>
            </a:r>
          </a:p>
          <a:p>
            <a:r>
              <a:rPr lang="en-US" sz="2400" b="1" dirty="0" smtClean="0">
                <a:solidFill>
                  <a:srgbClr val="C00000"/>
                </a:solidFill>
              </a:rPr>
              <a:t>Temple </a:t>
            </a:r>
            <a:r>
              <a:rPr lang="en-US" sz="2400" b="1" dirty="0">
                <a:solidFill>
                  <a:srgbClr val="C00000"/>
                </a:solidFill>
              </a:rPr>
              <a:t>Shuttered, </a:t>
            </a:r>
            <a:r>
              <a:rPr lang="en-US" sz="2400" b="1" dirty="0" err="1">
                <a:solidFill>
                  <a:srgbClr val="C00000"/>
                </a:solidFill>
              </a:rPr>
              <a:t>Ba’al</a:t>
            </a:r>
            <a:r>
              <a:rPr lang="en-US" sz="2400" b="1" dirty="0">
                <a:solidFill>
                  <a:srgbClr val="C00000"/>
                </a:solidFill>
              </a:rPr>
              <a:t> worshipping the standard</a:t>
            </a:r>
          </a:p>
          <a:p>
            <a:r>
              <a:rPr lang="en-US" sz="2400" b="1" dirty="0" smtClean="0">
                <a:solidFill>
                  <a:srgbClr val="C00000"/>
                </a:solidFill>
              </a:rPr>
              <a:t>No </a:t>
            </a:r>
            <a:r>
              <a:rPr lang="en-US" sz="2400" b="1" dirty="0">
                <a:solidFill>
                  <a:srgbClr val="C00000"/>
                </a:solidFill>
              </a:rPr>
              <a:t>Torah or available scriptures</a:t>
            </a:r>
          </a:p>
          <a:p>
            <a:r>
              <a:rPr lang="en-US" sz="2400" b="1" dirty="0" smtClean="0">
                <a:solidFill>
                  <a:srgbClr val="C00000"/>
                </a:solidFill>
              </a:rPr>
              <a:t>In </a:t>
            </a:r>
            <a:r>
              <a:rPr lang="en-US" sz="2400" b="1" dirty="0">
                <a:solidFill>
                  <a:srgbClr val="C00000"/>
                </a:solidFill>
              </a:rPr>
              <a:t>bondage and paying tributes to the Syrians</a:t>
            </a:r>
          </a:p>
          <a:p>
            <a:r>
              <a:rPr lang="en-US" sz="2400" b="1" dirty="0" smtClean="0">
                <a:solidFill>
                  <a:srgbClr val="C00000"/>
                </a:solidFill>
              </a:rPr>
              <a:t>Syrians </a:t>
            </a:r>
            <a:r>
              <a:rPr lang="en-US" sz="2400" b="1" dirty="0">
                <a:solidFill>
                  <a:srgbClr val="C00000"/>
                </a:solidFill>
              </a:rPr>
              <a:t>have partially captured upper 10 </a:t>
            </a:r>
            <a:r>
              <a:rPr lang="en-US" sz="2400" b="1" dirty="0" smtClean="0">
                <a:solidFill>
                  <a:srgbClr val="C00000"/>
                </a:solidFill>
              </a:rPr>
              <a:t>tribes of Israel</a:t>
            </a:r>
          </a:p>
          <a:p>
            <a:r>
              <a:rPr lang="en-US" sz="2400" b="1" dirty="0" smtClean="0">
                <a:solidFill>
                  <a:srgbClr val="C00000"/>
                </a:solidFill>
              </a:rPr>
              <a:t>About 100 years before Lehi and the fall of Jerusalem</a:t>
            </a:r>
            <a:endParaRPr lang="en-US" sz="2400" b="1" dirty="0">
              <a:solidFill>
                <a:srgbClr val="C00000"/>
              </a:solidFill>
            </a:endParaRPr>
          </a:p>
        </p:txBody>
      </p:sp>
      <p:pic>
        <p:nvPicPr>
          <p:cNvPr id="2050" name="Picture 2" descr="https://thebiblestop.files.wordpress.com/2012/01/mol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004" y="846137"/>
            <a:ext cx="5286375" cy="502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74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b="1" dirty="0" smtClean="0">
                <a:solidFill>
                  <a:srgbClr val="C00000"/>
                </a:solidFill>
              </a:rPr>
              <a:t>King </a:t>
            </a:r>
            <a:r>
              <a:rPr lang="en-US" sz="8800" b="1" dirty="0" err="1" smtClean="0">
                <a:solidFill>
                  <a:srgbClr val="C00000"/>
                </a:solidFill>
              </a:rPr>
              <a:t>Ahaz</a:t>
            </a:r>
            <a:endParaRPr lang="en-US" sz="8800" b="1" dirty="0">
              <a:solidFill>
                <a:srgbClr val="C00000"/>
              </a:solidFill>
            </a:endParaRPr>
          </a:p>
        </p:txBody>
      </p:sp>
      <p:sp>
        <p:nvSpPr>
          <p:cNvPr id="3" name="Content Placeholder 2"/>
          <p:cNvSpPr>
            <a:spLocks noGrp="1"/>
          </p:cNvSpPr>
          <p:nvPr>
            <p:ph idx="1"/>
          </p:nvPr>
        </p:nvSpPr>
        <p:spPr>
          <a:xfrm>
            <a:off x="1097279" y="1845734"/>
            <a:ext cx="5322181" cy="4023360"/>
          </a:xfrm>
        </p:spPr>
        <p:txBody>
          <a:bodyPr>
            <a:normAutofit/>
          </a:bodyPr>
          <a:lstStyle/>
          <a:p>
            <a:r>
              <a:rPr lang="en-US" sz="2400" b="1" dirty="0" smtClean="0">
                <a:solidFill>
                  <a:srgbClr val="C00000"/>
                </a:solidFill>
              </a:rPr>
              <a:t>2 Chronicles 28:23 </a:t>
            </a:r>
          </a:p>
          <a:p>
            <a:r>
              <a:rPr lang="en-US" sz="2400" b="1" dirty="0" smtClean="0">
                <a:solidFill>
                  <a:srgbClr val="C00000"/>
                </a:solidFill>
              </a:rPr>
              <a:t>For </a:t>
            </a:r>
            <a:r>
              <a:rPr lang="en-US" sz="2400" b="1" dirty="0">
                <a:solidFill>
                  <a:srgbClr val="C00000"/>
                </a:solidFill>
              </a:rPr>
              <a:t>he sacrificed unto the gods of Damascus, which smote him: and he said, </a:t>
            </a:r>
            <a:endParaRPr lang="en-US" sz="2400" b="1" dirty="0" smtClean="0">
              <a:solidFill>
                <a:srgbClr val="C00000"/>
              </a:solidFill>
            </a:endParaRPr>
          </a:p>
          <a:p>
            <a:r>
              <a:rPr lang="en-US" sz="2400" b="1" dirty="0" smtClean="0">
                <a:solidFill>
                  <a:srgbClr val="C00000"/>
                </a:solidFill>
              </a:rPr>
              <a:t>Because </a:t>
            </a:r>
            <a:r>
              <a:rPr lang="en-US" sz="2400" b="1" dirty="0">
                <a:solidFill>
                  <a:srgbClr val="C00000"/>
                </a:solidFill>
              </a:rPr>
              <a:t>the gods of the kings of Syria help them, therefore will I sacrifice to them, that they may help me. </a:t>
            </a:r>
            <a:endParaRPr lang="en-US" sz="2400" b="1" dirty="0" smtClean="0">
              <a:solidFill>
                <a:srgbClr val="C00000"/>
              </a:solidFill>
            </a:endParaRPr>
          </a:p>
          <a:p>
            <a:r>
              <a:rPr lang="en-US" sz="2400" b="1" dirty="0" smtClean="0">
                <a:solidFill>
                  <a:srgbClr val="C00000"/>
                </a:solidFill>
              </a:rPr>
              <a:t>But </a:t>
            </a:r>
            <a:r>
              <a:rPr lang="en-US" sz="2400" b="1" dirty="0">
                <a:solidFill>
                  <a:srgbClr val="C00000"/>
                </a:solidFill>
              </a:rPr>
              <a:t>they were the ruin of him, and of all Israel. </a:t>
            </a:r>
          </a:p>
        </p:txBody>
      </p:sp>
      <p:pic>
        <p:nvPicPr>
          <p:cNvPr id="2050" name="Picture 2" descr="https://thebiblestop.files.wordpress.com/2012/01/mol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004" y="846137"/>
            <a:ext cx="5286375" cy="502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7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C00000"/>
                </a:solidFill>
                <a:effectLst>
                  <a:outerShdw blurRad="38100" dist="38100" dir="2700000" algn="tl">
                    <a:srgbClr val="000000">
                      <a:alpha val="43137"/>
                    </a:srgbClr>
                  </a:outerShdw>
                </a:effectLst>
              </a:rPr>
              <a:t>King Hezekiah</a:t>
            </a:r>
            <a:endParaRPr lang="en-US" sz="6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1845734"/>
            <a:ext cx="4641047" cy="4023360"/>
          </a:xfrm>
        </p:spPr>
        <p:txBody>
          <a:bodyPr>
            <a:normAutofit/>
          </a:bodyPr>
          <a:lstStyle/>
          <a:p>
            <a:r>
              <a:rPr lang="en-US" sz="4800" b="1" dirty="0" smtClean="0">
                <a:solidFill>
                  <a:srgbClr val="C00000"/>
                </a:solidFill>
              </a:rPr>
              <a:t>2 Chronicles 29:1</a:t>
            </a:r>
          </a:p>
          <a:p>
            <a:r>
              <a:rPr lang="en-US" sz="4800" b="1" dirty="0" smtClean="0">
                <a:solidFill>
                  <a:srgbClr val="C00000"/>
                </a:solidFill>
              </a:rPr>
              <a:t>2 Kings 18:1-4</a:t>
            </a:r>
            <a:endParaRPr lang="en-US" sz="4800" b="1" dirty="0">
              <a:solidFill>
                <a:srgbClr val="C00000"/>
              </a:solidFill>
            </a:endParaRPr>
          </a:p>
        </p:txBody>
      </p:sp>
      <p:pic>
        <p:nvPicPr>
          <p:cNvPr id="3074" name="Picture 2" descr="http://upload.wikimedia.org/wikipedia/commons/2/28/%C3%85hus_kyrka-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412" y="195942"/>
            <a:ext cx="4474962" cy="650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28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rgbClr val="C00000"/>
                </a:solidFill>
              </a:rPr>
              <a:t>Water</a:t>
            </a:r>
            <a:endParaRPr lang="en-US" sz="8000" b="1" dirty="0">
              <a:solidFill>
                <a:srgbClr val="C00000"/>
              </a:solidFill>
            </a:endParaRPr>
          </a:p>
        </p:txBody>
      </p:sp>
      <p:sp>
        <p:nvSpPr>
          <p:cNvPr id="3" name="Content Placeholder 2"/>
          <p:cNvSpPr>
            <a:spLocks noGrp="1"/>
          </p:cNvSpPr>
          <p:nvPr>
            <p:ph idx="1"/>
          </p:nvPr>
        </p:nvSpPr>
        <p:spPr>
          <a:xfrm>
            <a:off x="297712" y="1845734"/>
            <a:ext cx="5369441" cy="4321150"/>
          </a:xfrm>
        </p:spPr>
        <p:txBody>
          <a:bodyPr>
            <a:normAutofit/>
          </a:bodyPr>
          <a:lstStyle/>
          <a:p>
            <a:r>
              <a:rPr lang="en-US" sz="3200" b="1" u="sng" dirty="0" smtClean="0">
                <a:solidFill>
                  <a:srgbClr val="C00000"/>
                </a:solidFill>
              </a:rPr>
              <a:t>2 Chronicles 32:30</a:t>
            </a:r>
          </a:p>
          <a:p>
            <a:r>
              <a:rPr lang="en-US" sz="3200" b="1" dirty="0" smtClean="0">
                <a:solidFill>
                  <a:srgbClr val="C00000"/>
                </a:solidFill>
              </a:rPr>
              <a:t>This same Hezekiah also stopped the upper watercourse of Gihon, and brought it straight down to the west side of the city of David. And Hezekiah prospered in all his works.</a:t>
            </a:r>
          </a:p>
          <a:p>
            <a:endParaRPr lang="en-US" sz="3200" b="1" dirty="0" smtClean="0">
              <a:solidFill>
                <a:srgbClr val="C00000"/>
              </a:solidFill>
            </a:endParaRPr>
          </a:p>
          <a:p>
            <a:endParaRPr lang="en-US" dirty="0"/>
          </a:p>
        </p:txBody>
      </p:sp>
      <p:pic>
        <p:nvPicPr>
          <p:cNvPr id="5122" name="Picture 2" descr="http://upload.wikimedia.org/wikipedia/commons/f/f1/Siloam_Tunnel_sketch_18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942" y="53396"/>
            <a:ext cx="3987217" cy="64764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traditional site of the Pool of Siloam which in 2004-05 was discovered to be a channel to continue the flow of water to a much larger p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485" y="166752"/>
            <a:ext cx="4180324" cy="3141216"/>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8643093" y="570650"/>
            <a:ext cx="2761986" cy="4197293"/>
          </a:xfrm>
          <a:custGeom>
            <a:avLst/>
            <a:gdLst>
              <a:gd name="connsiteX0" fmla="*/ 2761986 w 2761986"/>
              <a:gd name="connsiteY0" fmla="*/ 138477 h 4197293"/>
              <a:gd name="connsiteX1" fmla="*/ 2659349 w 2761986"/>
              <a:gd name="connsiteY1" fmla="*/ 129146 h 4197293"/>
              <a:gd name="connsiteX2" fmla="*/ 2603365 w 2761986"/>
              <a:gd name="connsiteY2" fmla="*/ 110485 h 4197293"/>
              <a:gd name="connsiteX3" fmla="*/ 2575373 w 2761986"/>
              <a:gd name="connsiteY3" fmla="*/ 91823 h 4197293"/>
              <a:gd name="connsiteX4" fmla="*/ 2528720 w 2761986"/>
              <a:gd name="connsiteY4" fmla="*/ 82493 h 4197293"/>
              <a:gd name="connsiteX5" fmla="*/ 2426084 w 2761986"/>
              <a:gd name="connsiteY5" fmla="*/ 63832 h 4197293"/>
              <a:gd name="connsiteX6" fmla="*/ 2370100 w 2761986"/>
              <a:gd name="connsiteY6" fmla="*/ 45170 h 4197293"/>
              <a:gd name="connsiteX7" fmla="*/ 2342108 w 2761986"/>
              <a:gd name="connsiteY7" fmla="*/ 35840 h 4197293"/>
              <a:gd name="connsiteX8" fmla="*/ 2267463 w 2761986"/>
              <a:gd name="connsiteY8" fmla="*/ 26509 h 4197293"/>
              <a:gd name="connsiteX9" fmla="*/ 1847586 w 2761986"/>
              <a:gd name="connsiteY9" fmla="*/ 26509 h 4197293"/>
              <a:gd name="connsiteX10" fmla="*/ 1819594 w 2761986"/>
              <a:gd name="connsiteY10" fmla="*/ 35840 h 4197293"/>
              <a:gd name="connsiteX11" fmla="*/ 1707627 w 2761986"/>
              <a:gd name="connsiteY11" fmla="*/ 129146 h 4197293"/>
              <a:gd name="connsiteX12" fmla="*/ 1660973 w 2761986"/>
              <a:gd name="connsiteY12" fmla="*/ 166468 h 4197293"/>
              <a:gd name="connsiteX13" fmla="*/ 1623651 w 2761986"/>
              <a:gd name="connsiteY13" fmla="*/ 222452 h 4197293"/>
              <a:gd name="connsiteX14" fmla="*/ 1604990 w 2761986"/>
              <a:gd name="connsiteY14" fmla="*/ 250444 h 4197293"/>
              <a:gd name="connsiteX15" fmla="*/ 1595659 w 2761986"/>
              <a:gd name="connsiteY15" fmla="*/ 287766 h 4197293"/>
              <a:gd name="connsiteX16" fmla="*/ 1576998 w 2761986"/>
              <a:gd name="connsiteY16" fmla="*/ 306428 h 4197293"/>
              <a:gd name="connsiteX17" fmla="*/ 1586329 w 2761986"/>
              <a:gd name="connsiteY17" fmla="*/ 427726 h 4197293"/>
              <a:gd name="connsiteX18" fmla="*/ 1604990 w 2761986"/>
              <a:gd name="connsiteY18" fmla="*/ 455717 h 4197293"/>
              <a:gd name="connsiteX19" fmla="*/ 1642312 w 2761986"/>
              <a:gd name="connsiteY19" fmla="*/ 521032 h 4197293"/>
              <a:gd name="connsiteX20" fmla="*/ 1670304 w 2761986"/>
              <a:gd name="connsiteY20" fmla="*/ 539693 h 4197293"/>
              <a:gd name="connsiteX21" fmla="*/ 1688965 w 2761986"/>
              <a:gd name="connsiteY21" fmla="*/ 577015 h 4197293"/>
              <a:gd name="connsiteX22" fmla="*/ 1707627 w 2761986"/>
              <a:gd name="connsiteY22" fmla="*/ 605007 h 4197293"/>
              <a:gd name="connsiteX23" fmla="*/ 1716957 w 2761986"/>
              <a:gd name="connsiteY23" fmla="*/ 642330 h 4197293"/>
              <a:gd name="connsiteX24" fmla="*/ 1763610 w 2761986"/>
              <a:gd name="connsiteY24" fmla="*/ 698313 h 4197293"/>
              <a:gd name="connsiteX25" fmla="*/ 1828925 w 2761986"/>
              <a:gd name="connsiteY25" fmla="*/ 772958 h 4197293"/>
              <a:gd name="connsiteX26" fmla="*/ 1875578 w 2761986"/>
              <a:gd name="connsiteY26" fmla="*/ 819611 h 4197293"/>
              <a:gd name="connsiteX27" fmla="*/ 1903569 w 2761986"/>
              <a:gd name="connsiteY27" fmla="*/ 847603 h 4197293"/>
              <a:gd name="connsiteX28" fmla="*/ 1931561 w 2761986"/>
              <a:gd name="connsiteY28" fmla="*/ 903587 h 4197293"/>
              <a:gd name="connsiteX29" fmla="*/ 1950222 w 2761986"/>
              <a:gd name="connsiteY29" fmla="*/ 950240 h 4197293"/>
              <a:gd name="connsiteX30" fmla="*/ 1968884 w 2761986"/>
              <a:gd name="connsiteY30" fmla="*/ 968901 h 4197293"/>
              <a:gd name="connsiteX31" fmla="*/ 2015537 w 2761986"/>
              <a:gd name="connsiteY31" fmla="*/ 1015554 h 4197293"/>
              <a:gd name="connsiteX32" fmla="*/ 2043529 w 2761986"/>
              <a:gd name="connsiteY32" fmla="*/ 1108860 h 4197293"/>
              <a:gd name="connsiteX33" fmla="*/ 2052859 w 2761986"/>
              <a:gd name="connsiteY33" fmla="*/ 1136852 h 4197293"/>
              <a:gd name="connsiteX34" fmla="*/ 2071520 w 2761986"/>
              <a:gd name="connsiteY34" fmla="*/ 1202166 h 4197293"/>
              <a:gd name="connsiteX35" fmla="*/ 2090182 w 2761986"/>
              <a:gd name="connsiteY35" fmla="*/ 1230158 h 4197293"/>
              <a:gd name="connsiteX36" fmla="*/ 2108843 w 2761986"/>
              <a:gd name="connsiteY36" fmla="*/ 1332795 h 4197293"/>
              <a:gd name="connsiteX37" fmla="*/ 2118173 w 2761986"/>
              <a:gd name="connsiteY37" fmla="*/ 1360787 h 4197293"/>
              <a:gd name="connsiteX38" fmla="*/ 2108843 w 2761986"/>
              <a:gd name="connsiteY38" fmla="*/ 1547399 h 4197293"/>
              <a:gd name="connsiteX39" fmla="*/ 2090182 w 2761986"/>
              <a:gd name="connsiteY39" fmla="*/ 1603383 h 4197293"/>
              <a:gd name="connsiteX40" fmla="*/ 2080851 w 2761986"/>
              <a:gd name="connsiteY40" fmla="*/ 1631374 h 4197293"/>
              <a:gd name="connsiteX41" fmla="*/ 2043529 w 2761986"/>
              <a:gd name="connsiteY41" fmla="*/ 1678028 h 4197293"/>
              <a:gd name="connsiteX42" fmla="*/ 1959553 w 2761986"/>
              <a:gd name="connsiteY42" fmla="*/ 1743342 h 4197293"/>
              <a:gd name="connsiteX43" fmla="*/ 1950222 w 2761986"/>
              <a:gd name="connsiteY43" fmla="*/ 1771334 h 4197293"/>
              <a:gd name="connsiteX44" fmla="*/ 1894239 w 2761986"/>
              <a:gd name="connsiteY44" fmla="*/ 1827317 h 4197293"/>
              <a:gd name="connsiteX45" fmla="*/ 1894239 w 2761986"/>
              <a:gd name="connsiteY45" fmla="*/ 1967277 h 4197293"/>
              <a:gd name="connsiteX46" fmla="*/ 1912900 w 2761986"/>
              <a:gd name="connsiteY46" fmla="*/ 1995268 h 4197293"/>
              <a:gd name="connsiteX47" fmla="*/ 1931561 w 2761986"/>
              <a:gd name="connsiteY47" fmla="*/ 2032591 h 4197293"/>
              <a:gd name="connsiteX48" fmla="*/ 1968884 w 2761986"/>
              <a:gd name="connsiteY48" fmla="*/ 2088574 h 4197293"/>
              <a:gd name="connsiteX49" fmla="*/ 1978214 w 2761986"/>
              <a:gd name="connsiteY49" fmla="*/ 2135228 h 4197293"/>
              <a:gd name="connsiteX50" fmla="*/ 1940892 w 2761986"/>
              <a:gd name="connsiteY50" fmla="*/ 2424477 h 4197293"/>
              <a:gd name="connsiteX51" fmla="*/ 1922231 w 2761986"/>
              <a:gd name="connsiteY51" fmla="*/ 2480460 h 4197293"/>
              <a:gd name="connsiteX52" fmla="*/ 1912900 w 2761986"/>
              <a:gd name="connsiteY52" fmla="*/ 2508452 h 4197293"/>
              <a:gd name="connsiteX53" fmla="*/ 1894239 w 2761986"/>
              <a:gd name="connsiteY53" fmla="*/ 2536444 h 4197293"/>
              <a:gd name="connsiteX54" fmla="*/ 1903569 w 2761986"/>
              <a:gd name="connsiteY54" fmla="*/ 2965652 h 4197293"/>
              <a:gd name="connsiteX55" fmla="*/ 1922231 w 2761986"/>
              <a:gd name="connsiteY55" fmla="*/ 2993644 h 4197293"/>
              <a:gd name="connsiteX56" fmla="*/ 1959553 w 2761986"/>
              <a:gd name="connsiteY56" fmla="*/ 3058958 h 4197293"/>
              <a:gd name="connsiteX57" fmla="*/ 1987545 w 2761986"/>
              <a:gd name="connsiteY57" fmla="*/ 3077619 h 4197293"/>
              <a:gd name="connsiteX58" fmla="*/ 2006206 w 2761986"/>
              <a:gd name="connsiteY58" fmla="*/ 3124272 h 4197293"/>
              <a:gd name="connsiteX59" fmla="*/ 2015537 w 2761986"/>
              <a:gd name="connsiteY59" fmla="*/ 3152264 h 4197293"/>
              <a:gd name="connsiteX60" fmla="*/ 2043529 w 2761986"/>
              <a:gd name="connsiteY60" fmla="*/ 3189587 h 4197293"/>
              <a:gd name="connsiteX61" fmla="*/ 2062190 w 2761986"/>
              <a:gd name="connsiteY61" fmla="*/ 3226909 h 4197293"/>
              <a:gd name="connsiteX62" fmla="*/ 2052859 w 2761986"/>
              <a:gd name="connsiteY62" fmla="*/ 3441513 h 4197293"/>
              <a:gd name="connsiteX63" fmla="*/ 2015537 w 2761986"/>
              <a:gd name="connsiteY63" fmla="*/ 3525489 h 4197293"/>
              <a:gd name="connsiteX64" fmla="*/ 1996876 w 2761986"/>
              <a:gd name="connsiteY64" fmla="*/ 3562811 h 4197293"/>
              <a:gd name="connsiteX65" fmla="*/ 1978214 w 2761986"/>
              <a:gd name="connsiteY65" fmla="*/ 3581472 h 4197293"/>
              <a:gd name="connsiteX66" fmla="*/ 1912900 w 2761986"/>
              <a:gd name="connsiteY66" fmla="*/ 3674779 h 4197293"/>
              <a:gd name="connsiteX67" fmla="*/ 1894239 w 2761986"/>
              <a:gd name="connsiteY67" fmla="*/ 3730762 h 4197293"/>
              <a:gd name="connsiteX68" fmla="*/ 1838255 w 2761986"/>
              <a:gd name="connsiteY68" fmla="*/ 3796077 h 4197293"/>
              <a:gd name="connsiteX69" fmla="*/ 1819594 w 2761986"/>
              <a:gd name="connsiteY69" fmla="*/ 3824068 h 4197293"/>
              <a:gd name="connsiteX70" fmla="*/ 1782271 w 2761986"/>
              <a:gd name="connsiteY70" fmla="*/ 3861391 h 4197293"/>
              <a:gd name="connsiteX71" fmla="*/ 1716957 w 2761986"/>
              <a:gd name="connsiteY71" fmla="*/ 3908044 h 4197293"/>
              <a:gd name="connsiteX72" fmla="*/ 1698296 w 2761986"/>
              <a:gd name="connsiteY72" fmla="*/ 3945366 h 4197293"/>
              <a:gd name="connsiteX73" fmla="*/ 1670304 w 2761986"/>
              <a:gd name="connsiteY73" fmla="*/ 3954697 h 4197293"/>
              <a:gd name="connsiteX74" fmla="*/ 1642312 w 2761986"/>
              <a:gd name="connsiteY74" fmla="*/ 3973358 h 4197293"/>
              <a:gd name="connsiteX75" fmla="*/ 1586329 w 2761986"/>
              <a:gd name="connsiteY75" fmla="*/ 3992019 h 4197293"/>
              <a:gd name="connsiteX76" fmla="*/ 1558337 w 2761986"/>
              <a:gd name="connsiteY76" fmla="*/ 4001350 h 4197293"/>
              <a:gd name="connsiteX77" fmla="*/ 1530345 w 2761986"/>
              <a:gd name="connsiteY77" fmla="*/ 4020011 h 4197293"/>
              <a:gd name="connsiteX78" fmla="*/ 1437039 w 2761986"/>
              <a:gd name="connsiteY78" fmla="*/ 4010681 h 4197293"/>
              <a:gd name="connsiteX79" fmla="*/ 1399716 w 2761986"/>
              <a:gd name="connsiteY79" fmla="*/ 3973358 h 4197293"/>
              <a:gd name="connsiteX80" fmla="*/ 1334402 w 2761986"/>
              <a:gd name="connsiteY80" fmla="*/ 3908044 h 4197293"/>
              <a:gd name="connsiteX81" fmla="*/ 1306410 w 2761986"/>
              <a:gd name="connsiteY81" fmla="*/ 3889383 h 4197293"/>
              <a:gd name="connsiteX82" fmla="*/ 1287749 w 2761986"/>
              <a:gd name="connsiteY82" fmla="*/ 3870721 h 4197293"/>
              <a:gd name="connsiteX83" fmla="*/ 1203773 w 2761986"/>
              <a:gd name="connsiteY83" fmla="*/ 3842730 h 4197293"/>
              <a:gd name="connsiteX84" fmla="*/ 1091806 w 2761986"/>
              <a:gd name="connsiteY84" fmla="*/ 3796077 h 4197293"/>
              <a:gd name="connsiteX85" fmla="*/ 1026492 w 2761986"/>
              <a:gd name="connsiteY85" fmla="*/ 3777415 h 4197293"/>
              <a:gd name="connsiteX86" fmla="*/ 979839 w 2761986"/>
              <a:gd name="connsiteY86" fmla="*/ 3758754 h 4197293"/>
              <a:gd name="connsiteX87" fmla="*/ 914525 w 2761986"/>
              <a:gd name="connsiteY87" fmla="*/ 3740093 h 4197293"/>
              <a:gd name="connsiteX88" fmla="*/ 858541 w 2761986"/>
              <a:gd name="connsiteY88" fmla="*/ 3712101 h 4197293"/>
              <a:gd name="connsiteX89" fmla="*/ 830549 w 2761986"/>
              <a:gd name="connsiteY89" fmla="*/ 3693440 h 4197293"/>
              <a:gd name="connsiteX90" fmla="*/ 793227 w 2761986"/>
              <a:gd name="connsiteY90" fmla="*/ 3674779 h 4197293"/>
              <a:gd name="connsiteX91" fmla="*/ 727912 w 2761986"/>
              <a:gd name="connsiteY91" fmla="*/ 3656117 h 4197293"/>
              <a:gd name="connsiteX92" fmla="*/ 606614 w 2761986"/>
              <a:gd name="connsiteY92" fmla="*/ 3590803 h 4197293"/>
              <a:gd name="connsiteX93" fmla="*/ 569292 w 2761986"/>
              <a:gd name="connsiteY93" fmla="*/ 3581472 h 4197293"/>
              <a:gd name="connsiteX94" fmla="*/ 541300 w 2761986"/>
              <a:gd name="connsiteY94" fmla="*/ 3572142 h 4197293"/>
              <a:gd name="connsiteX95" fmla="*/ 364018 w 2761986"/>
              <a:gd name="connsiteY95" fmla="*/ 3581472 h 4197293"/>
              <a:gd name="connsiteX96" fmla="*/ 345357 w 2761986"/>
              <a:gd name="connsiteY96" fmla="*/ 3600134 h 4197293"/>
              <a:gd name="connsiteX97" fmla="*/ 317365 w 2761986"/>
              <a:gd name="connsiteY97" fmla="*/ 3609464 h 4197293"/>
              <a:gd name="connsiteX98" fmla="*/ 261382 w 2761986"/>
              <a:gd name="connsiteY98" fmla="*/ 3646787 h 4197293"/>
              <a:gd name="connsiteX99" fmla="*/ 214729 w 2761986"/>
              <a:gd name="connsiteY99" fmla="*/ 3693440 h 4197293"/>
              <a:gd name="connsiteX100" fmla="*/ 196067 w 2761986"/>
              <a:gd name="connsiteY100" fmla="*/ 3712101 h 4197293"/>
              <a:gd name="connsiteX101" fmla="*/ 168076 w 2761986"/>
              <a:gd name="connsiteY101" fmla="*/ 3749423 h 4197293"/>
              <a:gd name="connsiteX102" fmla="*/ 130753 w 2761986"/>
              <a:gd name="connsiteY102" fmla="*/ 3805407 h 4197293"/>
              <a:gd name="connsiteX103" fmla="*/ 102761 w 2761986"/>
              <a:gd name="connsiteY103" fmla="*/ 3861391 h 4197293"/>
              <a:gd name="connsiteX104" fmla="*/ 74769 w 2761986"/>
              <a:gd name="connsiteY104" fmla="*/ 3926705 h 4197293"/>
              <a:gd name="connsiteX105" fmla="*/ 56108 w 2761986"/>
              <a:gd name="connsiteY105" fmla="*/ 3982689 h 4197293"/>
              <a:gd name="connsiteX106" fmla="*/ 46778 w 2761986"/>
              <a:gd name="connsiteY106" fmla="*/ 4020011 h 4197293"/>
              <a:gd name="connsiteX107" fmla="*/ 28116 w 2761986"/>
              <a:gd name="connsiteY107" fmla="*/ 4038672 h 4197293"/>
              <a:gd name="connsiteX108" fmla="*/ 9455 w 2761986"/>
              <a:gd name="connsiteY108" fmla="*/ 4075995 h 4197293"/>
              <a:gd name="connsiteX109" fmla="*/ 125 w 2761986"/>
              <a:gd name="connsiteY109" fmla="*/ 4197293 h 419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61986" h="4197293">
                <a:moveTo>
                  <a:pt x="2761986" y="138477"/>
                </a:moveTo>
                <a:cubicBezTo>
                  <a:pt x="2727774" y="135367"/>
                  <a:pt x="2693180" y="135116"/>
                  <a:pt x="2659349" y="129146"/>
                </a:cubicBezTo>
                <a:cubicBezTo>
                  <a:pt x="2639978" y="125728"/>
                  <a:pt x="2603365" y="110485"/>
                  <a:pt x="2603365" y="110485"/>
                </a:cubicBezTo>
                <a:cubicBezTo>
                  <a:pt x="2594034" y="104264"/>
                  <a:pt x="2585873" y="95761"/>
                  <a:pt x="2575373" y="91823"/>
                </a:cubicBezTo>
                <a:cubicBezTo>
                  <a:pt x="2560524" y="86255"/>
                  <a:pt x="2544105" y="86339"/>
                  <a:pt x="2528720" y="82493"/>
                </a:cubicBezTo>
                <a:cubicBezTo>
                  <a:pt x="2442414" y="60916"/>
                  <a:pt x="2598517" y="85385"/>
                  <a:pt x="2426084" y="63832"/>
                </a:cubicBezTo>
                <a:lnTo>
                  <a:pt x="2370100" y="45170"/>
                </a:lnTo>
                <a:cubicBezTo>
                  <a:pt x="2360769" y="42060"/>
                  <a:pt x="2351867" y="37060"/>
                  <a:pt x="2342108" y="35840"/>
                </a:cubicBezTo>
                <a:lnTo>
                  <a:pt x="2267463" y="26509"/>
                </a:lnTo>
                <a:cubicBezTo>
                  <a:pt x="2117162" y="-23588"/>
                  <a:pt x="2227358" y="9630"/>
                  <a:pt x="1847586" y="26509"/>
                </a:cubicBezTo>
                <a:cubicBezTo>
                  <a:pt x="1837760" y="26946"/>
                  <a:pt x="1828192" y="31064"/>
                  <a:pt x="1819594" y="35840"/>
                </a:cubicBezTo>
                <a:cubicBezTo>
                  <a:pt x="1636402" y="137612"/>
                  <a:pt x="1903315" y="-1310"/>
                  <a:pt x="1707627" y="129146"/>
                </a:cubicBezTo>
                <a:cubicBezTo>
                  <a:pt x="1689266" y="141386"/>
                  <a:pt x="1674267" y="148743"/>
                  <a:pt x="1660973" y="166468"/>
                </a:cubicBezTo>
                <a:cubicBezTo>
                  <a:pt x="1647516" y="184410"/>
                  <a:pt x="1636092" y="203791"/>
                  <a:pt x="1623651" y="222452"/>
                </a:cubicBezTo>
                <a:lnTo>
                  <a:pt x="1604990" y="250444"/>
                </a:lnTo>
                <a:cubicBezTo>
                  <a:pt x="1601880" y="262885"/>
                  <a:pt x="1601394" y="276296"/>
                  <a:pt x="1595659" y="287766"/>
                </a:cubicBezTo>
                <a:cubicBezTo>
                  <a:pt x="1591725" y="295634"/>
                  <a:pt x="1577583" y="297650"/>
                  <a:pt x="1576998" y="306428"/>
                </a:cubicBezTo>
                <a:cubicBezTo>
                  <a:pt x="1574301" y="346890"/>
                  <a:pt x="1578856" y="387868"/>
                  <a:pt x="1586329" y="427726"/>
                </a:cubicBezTo>
                <a:cubicBezTo>
                  <a:pt x="1588396" y="438748"/>
                  <a:pt x="1599426" y="445981"/>
                  <a:pt x="1604990" y="455717"/>
                </a:cubicBezTo>
                <a:cubicBezTo>
                  <a:pt x="1614747" y="472793"/>
                  <a:pt x="1627157" y="505877"/>
                  <a:pt x="1642312" y="521032"/>
                </a:cubicBezTo>
                <a:cubicBezTo>
                  <a:pt x="1650241" y="528961"/>
                  <a:pt x="1660973" y="533473"/>
                  <a:pt x="1670304" y="539693"/>
                </a:cubicBezTo>
                <a:cubicBezTo>
                  <a:pt x="1676524" y="552134"/>
                  <a:pt x="1682064" y="564939"/>
                  <a:pt x="1688965" y="577015"/>
                </a:cubicBezTo>
                <a:cubicBezTo>
                  <a:pt x="1694529" y="586752"/>
                  <a:pt x="1703210" y="594700"/>
                  <a:pt x="1707627" y="605007"/>
                </a:cubicBezTo>
                <a:cubicBezTo>
                  <a:pt x="1712679" y="616794"/>
                  <a:pt x="1711906" y="630543"/>
                  <a:pt x="1716957" y="642330"/>
                </a:cubicBezTo>
                <a:cubicBezTo>
                  <a:pt x="1727857" y="667764"/>
                  <a:pt x="1745435" y="678320"/>
                  <a:pt x="1763610" y="698313"/>
                </a:cubicBezTo>
                <a:cubicBezTo>
                  <a:pt x="1785850" y="722777"/>
                  <a:pt x="1806500" y="748664"/>
                  <a:pt x="1828925" y="772958"/>
                </a:cubicBezTo>
                <a:cubicBezTo>
                  <a:pt x="1843842" y="789118"/>
                  <a:pt x="1860027" y="804060"/>
                  <a:pt x="1875578" y="819611"/>
                </a:cubicBezTo>
                <a:lnTo>
                  <a:pt x="1903569" y="847603"/>
                </a:lnTo>
                <a:cubicBezTo>
                  <a:pt x="1927024" y="917964"/>
                  <a:pt x="1895384" y="831233"/>
                  <a:pt x="1931561" y="903587"/>
                </a:cubicBezTo>
                <a:cubicBezTo>
                  <a:pt x="1939051" y="918568"/>
                  <a:pt x="1941912" y="935698"/>
                  <a:pt x="1950222" y="950240"/>
                </a:cubicBezTo>
                <a:cubicBezTo>
                  <a:pt x="1954587" y="957878"/>
                  <a:pt x="1963388" y="962032"/>
                  <a:pt x="1968884" y="968901"/>
                </a:cubicBezTo>
                <a:cubicBezTo>
                  <a:pt x="2004431" y="1013334"/>
                  <a:pt x="1967549" y="983562"/>
                  <a:pt x="2015537" y="1015554"/>
                </a:cubicBezTo>
                <a:cubicBezTo>
                  <a:pt x="2049577" y="1066615"/>
                  <a:pt x="2026375" y="1023089"/>
                  <a:pt x="2043529" y="1108860"/>
                </a:cubicBezTo>
                <a:cubicBezTo>
                  <a:pt x="2045458" y="1118504"/>
                  <a:pt x="2050157" y="1127395"/>
                  <a:pt x="2052859" y="1136852"/>
                </a:cubicBezTo>
                <a:cubicBezTo>
                  <a:pt x="2056842" y="1150794"/>
                  <a:pt x="2064066" y="1187258"/>
                  <a:pt x="2071520" y="1202166"/>
                </a:cubicBezTo>
                <a:cubicBezTo>
                  <a:pt x="2076535" y="1212196"/>
                  <a:pt x="2083961" y="1220827"/>
                  <a:pt x="2090182" y="1230158"/>
                </a:cubicBezTo>
                <a:cubicBezTo>
                  <a:pt x="2094344" y="1255131"/>
                  <a:pt x="2102319" y="1306700"/>
                  <a:pt x="2108843" y="1332795"/>
                </a:cubicBezTo>
                <a:cubicBezTo>
                  <a:pt x="2111228" y="1342337"/>
                  <a:pt x="2115063" y="1351456"/>
                  <a:pt x="2118173" y="1360787"/>
                </a:cubicBezTo>
                <a:cubicBezTo>
                  <a:pt x="2115063" y="1422991"/>
                  <a:pt x="2115982" y="1485528"/>
                  <a:pt x="2108843" y="1547399"/>
                </a:cubicBezTo>
                <a:cubicBezTo>
                  <a:pt x="2106588" y="1566940"/>
                  <a:pt x="2096403" y="1584722"/>
                  <a:pt x="2090182" y="1603383"/>
                </a:cubicBezTo>
                <a:cubicBezTo>
                  <a:pt x="2087072" y="1612713"/>
                  <a:pt x="2086306" y="1623191"/>
                  <a:pt x="2080851" y="1631374"/>
                </a:cubicBezTo>
                <a:cubicBezTo>
                  <a:pt x="2068611" y="1649735"/>
                  <a:pt x="2061254" y="1664734"/>
                  <a:pt x="2043529" y="1678028"/>
                </a:cubicBezTo>
                <a:cubicBezTo>
                  <a:pt x="1954240" y="1744995"/>
                  <a:pt x="2016539" y="1686356"/>
                  <a:pt x="1959553" y="1743342"/>
                </a:cubicBezTo>
                <a:cubicBezTo>
                  <a:pt x="1956443" y="1752673"/>
                  <a:pt x="1956260" y="1763570"/>
                  <a:pt x="1950222" y="1771334"/>
                </a:cubicBezTo>
                <a:cubicBezTo>
                  <a:pt x="1934020" y="1792165"/>
                  <a:pt x="1894239" y="1827317"/>
                  <a:pt x="1894239" y="1827317"/>
                </a:cubicBezTo>
                <a:cubicBezTo>
                  <a:pt x="1875396" y="1883844"/>
                  <a:pt x="1875212" y="1872144"/>
                  <a:pt x="1894239" y="1967277"/>
                </a:cubicBezTo>
                <a:cubicBezTo>
                  <a:pt x="1896438" y="1978273"/>
                  <a:pt x="1907336" y="1985532"/>
                  <a:pt x="1912900" y="1995268"/>
                </a:cubicBezTo>
                <a:cubicBezTo>
                  <a:pt x="1919801" y="2007345"/>
                  <a:pt x="1924405" y="2020664"/>
                  <a:pt x="1931561" y="2032591"/>
                </a:cubicBezTo>
                <a:cubicBezTo>
                  <a:pt x="1943100" y="2051823"/>
                  <a:pt x="1968884" y="2088574"/>
                  <a:pt x="1968884" y="2088574"/>
                </a:cubicBezTo>
                <a:cubicBezTo>
                  <a:pt x="1971994" y="2104125"/>
                  <a:pt x="1978742" y="2119378"/>
                  <a:pt x="1978214" y="2135228"/>
                </a:cubicBezTo>
                <a:cubicBezTo>
                  <a:pt x="1971096" y="2348750"/>
                  <a:pt x="1980913" y="2304416"/>
                  <a:pt x="1940892" y="2424477"/>
                </a:cubicBezTo>
                <a:lnTo>
                  <a:pt x="1922231" y="2480460"/>
                </a:lnTo>
                <a:cubicBezTo>
                  <a:pt x="1919121" y="2489791"/>
                  <a:pt x="1918356" y="2500268"/>
                  <a:pt x="1912900" y="2508452"/>
                </a:cubicBezTo>
                <a:lnTo>
                  <a:pt x="1894239" y="2536444"/>
                </a:lnTo>
                <a:cubicBezTo>
                  <a:pt x="1897349" y="2679513"/>
                  <a:pt x="1894824" y="2822816"/>
                  <a:pt x="1903569" y="2965652"/>
                </a:cubicBezTo>
                <a:cubicBezTo>
                  <a:pt x="1904254" y="2976845"/>
                  <a:pt x="1916667" y="2983907"/>
                  <a:pt x="1922231" y="2993644"/>
                </a:cubicBezTo>
                <a:cubicBezTo>
                  <a:pt x="1931988" y="3010719"/>
                  <a:pt x="1944399" y="3043804"/>
                  <a:pt x="1959553" y="3058958"/>
                </a:cubicBezTo>
                <a:cubicBezTo>
                  <a:pt x="1967482" y="3066887"/>
                  <a:pt x="1978214" y="3071399"/>
                  <a:pt x="1987545" y="3077619"/>
                </a:cubicBezTo>
                <a:cubicBezTo>
                  <a:pt x="1993765" y="3093170"/>
                  <a:pt x="2000325" y="3108590"/>
                  <a:pt x="2006206" y="3124272"/>
                </a:cubicBezTo>
                <a:cubicBezTo>
                  <a:pt x="2009659" y="3133481"/>
                  <a:pt x="2010657" y="3143724"/>
                  <a:pt x="2015537" y="3152264"/>
                </a:cubicBezTo>
                <a:cubicBezTo>
                  <a:pt x="2023253" y="3165766"/>
                  <a:pt x="2035287" y="3176400"/>
                  <a:pt x="2043529" y="3189587"/>
                </a:cubicBezTo>
                <a:cubicBezTo>
                  <a:pt x="2050901" y="3201382"/>
                  <a:pt x="2055970" y="3214468"/>
                  <a:pt x="2062190" y="3226909"/>
                </a:cubicBezTo>
                <a:cubicBezTo>
                  <a:pt x="2059080" y="3298444"/>
                  <a:pt x="2060227" y="3370291"/>
                  <a:pt x="2052859" y="3441513"/>
                </a:cubicBezTo>
                <a:cubicBezTo>
                  <a:pt x="2047714" y="3491243"/>
                  <a:pt x="2035382" y="3490760"/>
                  <a:pt x="2015537" y="3525489"/>
                </a:cubicBezTo>
                <a:cubicBezTo>
                  <a:pt x="2008636" y="3537565"/>
                  <a:pt x="2004592" y="3551238"/>
                  <a:pt x="1996876" y="3562811"/>
                </a:cubicBezTo>
                <a:cubicBezTo>
                  <a:pt x="1991996" y="3570131"/>
                  <a:pt x="1983327" y="3574314"/>
                  <a:pt x="1978214" y="3581472"/>
                </a:cubicBezTo>
                <a:cubicBezTo>
                  <a:pt x="1871976" y="3730204"/>
                  <a:pt x="2036222" y="3520625"/>
                  <a:pt x="1912900" y="3674779"/>
                </a:cubicBezTo>
                <a:cubicBezTo>
                  <a:pt x="1906680" y="3693440"/>
                  <a:pt x="1908148" y="3716853"/>
                  <a:pt x="1894239" y="3730762"/>
                </a:cubicBezTo>
                <a:cubicBezTo>
                  <a:pt x="1860328" y="3764673"/>
                  <a:pt x="1868181" y="3754181"/>
                  <a:pt x="1838255" y="3796077"/>
                </a:cubicBezTo>
                <a:cubicBezTo>
                  <a:pt x="1831737" y="3805202"/>
                  <a:pt x="1826892" y="3815554"/>
                  <a:pt x="1819594" y="3824068"/>
                </a:cubicBezTo>
                <a:cubicBezTo>
                  <a:pt x="1808144" y="3837426"/>
                  <a:pt x="1796346" y="3850834"/>
                  <a:pt x="1782271" y="3861391"/>
                </a:cubicBezTo>
                <a:cubicBezTo>
                  <a:pt x="1735978" y="3896111"/>
                  <a:pt x="1757888" y="3880757"/>
                  <a:pt x="1716957" y="3908044"/>
                </a:cubicBezTo>
                <a:cubicBezTo>
                  <a:pt x="1710737" y="3920485"/>
                  <a:pt x="1708131" y="3935531"/>
                  <a:pt x="1698296" y="3945366"/>
                </a:cubicBezTo>
                <a:cubicBezTo>
                  <a:pt x="1691341" y="3952321"/>
                  <a:pt x="1679101" y="3950298"/>
                  <a:pt x="1670304" y="3954697"/>
                </a:cubicBezTo>
                <a:cubicBezTo>
                  <a:pt x="1660274" y="3959712"/>
                  <a:pt x="1652559" y="3968804"/>
                  <a:pt x="1642312" y="3973358"/>
                </a:cubicBezTo>
                <a:cubicBezTo>
                  <a:pt x="1624337" y="3981347"/>
                  <a:pt x="1604990" y="3985799"/>
                  <a:pt x="1586329" y="3992019"/>
                </a:cubicBezTo>
                <a:cubicBezTo>
                  <a:pt x="1576998" y="3995129"/>
                  <a:pt x="1566521" y="3995894"/>
                  <a:pt x="1558337" y="4001350"/>
                </a:cubicBezTo>
                <a:lnTo>
                  <a:pt x="1530345" y="4020011"/>
                </a:lnTo>
                <a:cubicBezTo>
                  <a:pt x="1499243" y="4016901"/>
                  <a:pt x="1466475" y="4021194"/>
                  <a:pt x="1437039" y="4010681"/>
                </a:cubicBezTo>
                <a:cubicBezTo>
                  <a:pt x="1420470" y="4004763"/>
                  <a:pt x="1412157" y="3985799"/>
                  <a:pt x="1399716" y="3973358"/>
                </a:cubicBezTo>
                <a:lnTo>
                  <a:pt x="1334402" y="3908044"/>
                </a:lnTo>
                <a:cubicBezTo>
                  <a:pt x="1325071" y="3901824"/>
                  <a:pt x="1315167" y="3896388"/>
                  <a:pt x="1306410" y="3889383"/>
                </a:cubicBezTo>
                <a:cubicBezTo>
                  <a:pt x="1299541" y="3883887"/>
                  <a:pt x="1295387" y="3875086"/>
                  <a:pt x="1287749" y="3870721"/>
                </a:cubicBezTo>
                <a:cubicBezTo>
                  <a:pt x="1260421" y="3855105"/>
                  <a:pt x="1233432" y="3850144"/>
                  <a:pt x="1203773" y="3842730"/>
                </a:cubicBezTo>
                <a:cubicBezTo>
                  <a:pt x="1154150" y="3817917"/>
                  <a:pt x="1157567" y="3817997"/>
                  <a:pt x="1091806" y="3796077"/>
                </a:cubicBezTo>
                <a:cubicBezTo>
                  <a:pt x="1070325" y="3788917"/>
                  <a:pt x="1047973" y="3784575"/>
                  <a:pt x="1026492" y="3777415"/>
                </a:cubicBezTo>
                <a:cubicBezTo>
                  <a:pt x="1010603" y="3772118"/>
                  <a:pt x="995521" y="3764635"/>
                  <a:pt x="979839" y="3758754"/>
                </a:cubicBezTo>
                <a:cubicBezTo>
                  <a:pt x="953062" y="3748713"/>
                  <a:pt x="943943" y="3747447"/>
                  <a:pt x="914525" y="3740093"/>
                </a:cubicBezTo>
                <a:cubicBezTo>
                  <a:pt x="876964" y="3702534"/>
                  <a:pt x="918728" y="3737896"/>
                  <a:pt x="858541" y="3712101"/>
                </a:cubicBezTo>
                <a:cubicBezTo>
                  <a:pt x="848234" y="3707684"/>
                  <a:pt x="840286" y="3699004"/>
                  <a:pt x="830549" y="3693440"/>
                </a:cubicBezTo>
                <a:cubicBezTo>
                  <a:pt x="818473" y="3686539"/>
                  <a:pt x="806011" y="3680258"/>
                  <a:pt x="793227" y="3674779"/>
                </a:cubicBezTo>
                <a:cubicBezTo>
                  <a:pt x="774485" y="3666747"/>
                  <a:pt x="746853" y="3660852"/>
                  <a:pt x="727912" y="3656117"/>
                </a:cubicBezTo>
                <a:cubicBezTo>
                  <a:pt x="687479" y="3634346"/>
                  <a:pt x="648165" y="3610356"/>
                  <a:pt x="606614" y="3590803"/>
                </a:cubicBezTo>
                <a:cubicBezTo>
                  <a:pt x="595011" y="3585343"/>
                  <a:pt x="581622" y="3584995"/>
                  <a:pt x="569292" y="3581472"/>
                </a:cubicBezTo>
                <a:cubicBezTo>
                  <a:pt x="559835" y="3578770"/>
                  <a:pt x="550631" y="3575252"/>
                  <a:pt x="541300" y="3572142"/>
                </a:cubicBezTo>
                <a:cubicBezTo>
                  <a:pt x="482206" y="3575252"/>
                  <a:pt x="422599" y="3573103"/>
                  <a:pt x="364018" y="3581472"/>
                </a:cubicBezTo>
                <a:cubicBezTo>
                  <a:pt x="355309" y="3582716"/>
                  <a:pt x="352900" y="3595608"/>
                  <a:pt x="345357" y="3600134"/>
                </a:cubicBezTo>
                <a:cubicBezTo>
                  <a:pt x="336923" y="3605194"/>
                  <a:pt x="326696" y="3606354"/>
                  <a:pt x="317365" y="3609464"/>
                </a:cubicBezTo>
                <a:cubicBezTo>
                  <a:pt x="298704" y="3621905"/>
                  <a:pt x="277241" y="3630928"/>
                  <a:pt x="261382" y="3646787"/>
                </a:cubicBezTo>
                <a:lnTo>
                  <a:pt x="214729" y="3693440"/>
                </a:lnTo>
                <a:cubicBezTo>
                  <a:pt x="208508" y="3699660"/>
                  <a:pt x="201345" y="3705063"/>
                  <a:pt x="196067" y="3712101"/>
                </a:cubicBezTo>
                <a:cubicBezTo>
                  <a:pt x="186737" y="3724542"/>
                  <a:pt x="176994" y="3736683"/>
                  <a:pt x="168076" y="3749423"/>
                </a:cubicBezTo>
                <a:cubicBezTo>
                  <a:pt x="155214" y="3767797"/>
                  <a:pt x="137846" y="3784130"/>
                  <a:pt x="130753" y="3805407"/>
                </a:cubicBezTo>
                <a:cubicBezTo>
                  <a:pt x="117876" y="3844038"/>
                  <a:pt x="126878" y="3825215"/>
                  <a:pt x="102761" y="3861391"/>
                </a:cubicBezTo>
                <a:cubicBezTo>
                  <a:pt x="78081" y="3960118"/>
                  <a:pt x="111590" y="3843859"/>
                  <a:pt x="74769" y="3926705"/>
                </a:cubicBezTo>
                <a:cubicBezTo>
                  <a:pt x="66780" y="3944680"/>
                  <a:pt x="60879" y="3963606"/>
                  <a:pt x="56108" y="3982689"/>
                </a:cubicBezTo>
                <a:cubicBezTo>
                  <a:pt x="52998" y="3995130"/>
                  <a:pt x="52513" y="4008541"/>
                  <a:pt x="46778" y="4020011"/>
                </a:cubicBezTo>
                <a:cubicBezTo>
                  <a:pt x="42844" y="4027879"/>
                  <a:pt x="34337" y="4032452"/>
                  <a:pt x="28116" y="4038672"/>
                </a:cubicBezTo>
                <a:cubicBezTo>
                  <a:pt x="21896" y="4051113"/>
                  <a:pt x="12828" y="4062501"/>
                  <a:pt x="9455" y="4075995"/>
                </a:cubicBezTo>
                <a:cubicBezTo>
                  <a:pt x="-1804" y="4121032"/>
                  <a:pt x="125" y="4153497"/>
                  <a:pt x="125" y="4197293"/>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p:txBody>
      </p:sp>
      <p:pic>
        <p:nvPicPr>
          <p:cNvPr id="5126" name="Picture 6" descr="http://upload.wikimedia.org/wikipedia/commons/thumb/8/86/Siloam81.jpg/200px-Siloam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866" y="3434293"/>
            <a:ext cx="2318785" cy="309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0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left)">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wipe(left)">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wipe(left)">
                                      <p:cBhvr>
                                        <p:cTn id="3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rgbClr val="C00000"/>
                </a:solidFill>
              </a:rPr>
              <a:t>Invitations</a:t>
            </a:r>
            <a:endParaRPr lang="en-US" sz="7200" b="1" dirty="0">
              <a:solidFill>
                <a:srgbClr val="C00000"/>
              </a:solidFill>
            </a:endParaRPr>
          </a:p>
        </p:txBody>
      </p:sp>
      <p:sp>
        <p:nvSpPr>
          <p:cNvPr id="3" name="Content Placeholder 2"/>
          <p:cNvSpPr>
            <a:spLocks noGrp="1"/>
          </p:cNvSpPr>
          <p:nvPr>
            <p:ph idx="1"/>
          </p:nvPr>
        </p:nvSpPr>
        <p:spPr>
          <a:xfrm>
            <a:off x="1097280" y="1845734"/>
            <a:ext cx="4348751" cy="4023360"/>
          </a:xfrm>
        </p:spPr>
        <p:txBody>
          <a:bodyPr>
            <a:normAutofit/>
          </a:bodyPr>
          <a:lstStyle/>
          <a:p>
            <a:r>
              <a:rPr lang="en-US" sz="4000" b="1" dirty="0" smtClean="0">
                <a:solidFill>
                  <a:srgbClr val="C00000"/>
                </a:solidFill>
              </a:rPr>
              <a:t>2  Chronicles 30:1-10</a:t>
            </a:r>
            <a:endParaRPr lang="en-US" sz="4000" b="1" dirty="0">
              <a:solidFill>
                <a:srgbClr val="C00000"/>
              </a:solidFill>
            </a:endParaRPr>
          </a:p>
        </p:txBody>
      </p:sp>
      <p:pic>
        <p:nvPicPr>
          <p:cNvPr id="6146" name="Picture 2" descr="http://i390.photobucket.com/albums/oo345/MuttonChops999/697px-Rembrandt_Harmenszoon_van_Rij.jpg?t=1249773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031" y="1011981"/>
            <a:ext cx="6316141" cy="546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7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160"/>
            <a:ext cx="12192000" cy="8138160"/>
          </a:xfrm>
          <a:prstGeom prst="rect">
            <a:avLst/>
          </a:prstGeom>
        </p:spPr>
      </p:pic>
      <p:sp>
        <p:nvSpPr>
          <p:cNvPr id="2" name="Title 1"/>
          <p:cNvSpPr>
            <a:spLocks noGrp="1"/>
          </p:cNvSpPr>
          <p:nvPr>
            <p:ph type="title"/>
          </p:nvPr>
        </p:nvSpPr>
        <p:spPr>
          <a:xfrm>
            <a:off x="276185" y="1338163"/>
            <a:ext cx="3857275" cy="1450757"/>
          </a:xfrm>
        </p:spPr>
        <p:txBody>
          <a:bodyPr>
            <a:normAutofit fontScale="90000"/>
          </a:bodyPr>
          <a:lstStyle/>
          <a:p>
            <a:r>
              <a:rPr lang="en-US" sz="6000" b="1" dirty="0" smtClean="0">
                <a:solidFill>
                  <a:schemeClr val="bg1"/>
                </a:solidFill>
                <a:effectLst>
                  <a:outerShdw blurRad="38100" dist="38100" dir="2700000" algn="tl">
                    <a:srgbClr val="000000">
                      <a:alpha val="43137"/>
                    </a:srgbClr>
                  </a:outerShdw>
                </a:effectLst>
              </a:rPr>
              <a:t>Proclamation from Zion 1841</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2513" y="3442996"/>
            <a:ext cx="11178075" cy="3489648"/>
          </a:xfrm>
        </p:spPr>
        <p:txBody>
          <a:bodyPr>
            <a:normAutofit/>
          </a:bodyPr>
          <a:lstStyle/>
          <a:p>
            <a:pPr fontAlgn="base"/>
            <a:r>
              <a:rPr lang="en-US" b="1" dirty="0" smtClean="0">
                <a:solidFill>
                  <a:schemeClr val="bg1"/>
                </a:solidFill>
                <a:effectLst>
                  <a:outerShdw blurRad="38100" dist="38100" dir="2700000" algn="tl">
                    <a:srgbClr val="000000">
                      <a:alpha val="43137"/>
                    </a:srgbClr>
                  </a:outerShdw>
                </a:effectLst>
              </a:rPr>
              <a:t>D&amp;C 124</a:t>
            </a:r>
          </a:p>
          <a:p>
            <a:pPr fontAlgn="base"/>
            <a:r>
              <a:rPr lang="en-US" b="1" dirty="0" smtClean="0">
                <a:solidFill>
                  <a:schemeClr val="bg1"/>
                </a:solidFill>
                <a:effectLst>
                  <a:outerShdw blurRad="38100" dist="38100" dir="2700000" algn="tl">
                    <a:srgbClr val="000000">
                      <a:alpha val="43137"/>
                    </a:srgbClr>
                  </a:outerShdw>
                </a:effectLst>
              </a:rPr>
              <a:t>….to </a:t>
            </a:r>
            <a:r>
              <a:rPr lang="en-US" b="1" dirty="0">
                <a:solidFill>
                  <a:schemeClr val="bg1"/>
                </a:solidFill>
                <a:effectLst>
                  <a:outerShdw blurRad="38100" dist="38100" dir="2700000" algn="tl">
                    <a:srgbClr val="000000">
                      <a:alpha val="43137"/>
                    </a:srgbClr>
                  </a:outerShdw>
                </a:effectLst>
              </a:rPr>
              <a:t>all the kings of the world, to the four corners thereof, to the honorable president-elect, and the high-minded governors of the nation in which you live, and to all the nations of the earth scattered abroad. </a:t>
            </a:r>
            <a:r>
              <a:rPr lang="en-US" b="1" dirty="0" smtClean="0">
                <a:solidFill>
                  <a:schemeClr val="bg1"/>
                </a:solidFill>
                <a:effectLst>
                  <a:outerShdw blurRad="38100" dist="38100" dir="2700000" algn="tl">
                    <a:srgbClr val="000000">
                      <a:alpha val="43137"/>
                    </a:srgbClr>
                  </a:outerShdw>
                </a:effectLst>
              </a:rPr>
              <a:t>(Let </a:t>
            </a:r>
            <a:r>
              <a:rPr lang="en-US" b="1" dirty="0">
                <a:solidFill>
                  <a:schemeClr val="bg1"/>
                </a:solidFill>
                <a:effectLst>
                  <a:outerShdw blurRad="38100" dist="38100" dir="2700000" algn="tl">
                    <a:srgbClr val="000000">
                      <a:alpha val="43137"/>
                    </a:srgbClr>
                  </a:outerShdw>
                </a:effectLst>
              </a:rPr>
              <a:t>it be written in the spirit of meekness and by the power of the Holy Ghost</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endParaRPr>
          </a:p>
          <a:p>
            <a:pPr fontAlgn="base"/>
            <a:r>
              <a:rPr lang="en-US" b="1" dirty="0" smtClean="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The day of my visitation cometh speedily, in an hour when ye think not of; and </a:t>
            </a:r>
            <a:r>
              <a:rPr lang="en-US" b="1" i="1" dirty="0">
                <a:solidFill>
                  <a:schemeClr val="bg1"/>
                </a:solidFill>
                <a:effectLst>
                  <a:outerShdw blurRad="38100" dist="38100" dir="2700000" algn="tl">
                    <a:srgbClr val="000000">
                      <a:alpha val="43137"/>
                    </a:srgbClr>
                  </a:outerShdw>
                </a:effectLst>
              </a:rPr>
              <a:t>where shall be the safety of my people, and refuge for those who shall be left of </a:t>
            </a:r>
            <a:r>
              <a:rPr lang="en-US" b="1" i="1" dirty="0" smtClean="0">
                <a:solidFill>
                  <a:schemeClr val="bg1"/>
                </a:solidFill>
                <a:effectLst>
                  <a:outerShdw blurRad="38100" dist="38100" dir="2700000" algn="tl">
                    <a:srgbClr val="000000">
                      <a:alpha val="43137"/>
                    </a:srgbClr>
                  </a:outerShdw>
                </a:effectLst>
              </a:rPr>
              <a:t>them?</a:t>
            </a:r>
            <a:endParaRPr lang="en-US" b="1" dirty="0">
              <a:solidFill>
                <a:schemeClr val="bg1"/>
              </a:solidFill>
              <a:effectLst>
                <a:outerShdw blurRad="38100" dist="38100" dir="2700000" algn="tl">
                  <a:srgbClr val="000000">
                    <a:alpha val="43137"/>
                  </a:srgbClr>
                </a:outerShdw>
              </a:effectLst>
            </a:endParaRPr>
          </a:p>
          <a:p>
            <a:pPr fontAlgn="base"/>
            <a:r>
              <a:rPr lang="en-US" b="1" dirty="0" smtClean="0">
                <a:solidFill>
                  <a:schemeClr val="bg1"/>
                </a:solidFill>
                <a:effectLst>
                  <a:outerShdw blurRad="38100" dist="38100" dir="2700000" algn="tl">
                    <a:srgbClr val="000000">
                      <a:alpha val="43137"/>
                    </a:srgbClr>
                  </a:outerShdw>
                </a:effectLst>
              </a:rPr>
              <a:t>Awake</a:t>
            </a:r>
            <a:r>
              <a:rPr lang="en-US" b="1" dirty="0">
                <a:solidFill>
                  <a:schemeClr val="bg1"/>
                </a:solidFill>
                <a:effectLst>
                  <a:outerShdw blurRad="38100" dist="38100" dir="2700000" algn="tl">
                    <a:srgbClr val="000000">
                      <a:alpha val="43137"/>
                    </a:srgbClr>
                  </a:outerShdw>
                </a:effectLst>
              </a:rPr>
              <a:t>, O kings of the earth! Come ye, O, come ye, with your gold and your silver, to the help of my people, </a:t>
            </a:r>
            <a:r>
              <a:rPr lang="en-US" b="1" i="1" dirty="0">
                <a:solidFill>
                  <a:schemeClr val="bg1"/>
                </a:solidFill>
                <a:effectLst>
                  <a:outerShdw blurRad="38100" dist="38100" dir="2700000" algn="tl">
                    <a:srgbClr val="000000">
                      <a:alpha val="43137"/>
                    </a:srgbClr>
                  </a:outerShdw>
                </a:effectLst>
              </a:rPr>
              <a:t>to the house </a:t>
            </a:r>
            <a:r>
              <a:rPr lang="en-US" b="1" dirty="0">
                <a:solidFill>
                  <a:schemeClr val="bg1"/>
                </a:solidFill>
                <a:effectLst>
                  <a:outerShdw blurRad="38100" dist="38100" dir="2700000" algn="tl">
                    <a:srgbClr val="000000">
                      <a:alpha val="43137"/>
                    </a:srgbClr>
                  </a:outerShdw>
                </a:effectLst>
              </a:rPr>
              <a:t>of the daughters of Zion.’ </a:t>
            </a:r>
          </a:p>
          <a:p>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4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031308" cy="1450757"/>
          </a:xfrm>
        </p:spPr>
        <p:txBody>
          <a:bodyPr/>
          <a:lstStyle/>
          <a:p>
            <a:r>
              <a:rPr lang="en-US" b="1" dirty="0" smtClean="0">
                <a:solidFill>
                  <a:srgbClr val="C00000"/>
                </a:solidFill>
              </a:rPr>
              <a:t>Hezekiah’s Illness and Delivery</a:t>
            </a:r>
            <a:endParaRPr lang="en-US" b="1" dirty="0">
              <a:solidFill>
                <a:srgbClr val="C00000"/>
              </a:solidFill>
            </a:endParaRPr>
          </a:p>
        </p:txBody>
      </p:sp>
      <p:sp>
        <p:nvSpPr>
          <p:cNvPr id="3" name="Content Placeholder 2"/>
          <p:cNvSpPr>
            <a:spLocks noGrp="1"/>
          </p:cNvSpPr>
          <p:nvPr>
            <p:ph idx="1"/>
          </p:nvPr>
        </p:nvSpPr>
        <p:spPr>
          <a:xfrm>
            <a:off x="1097280" y="1845734"/>
            <a:ext cx="4389120" cy="4023360"/>
          </a:xfrm>
        </p:spPr>
        <p:txBody>
          <a:bodyPr>
            <a:normAutofit/>
          </a:bodyPr>
          <a:lstStyle/>
          <a:p>
            <a:r>
              <a:rPr lang="en-US" sz="4000" b="1" dirty="0" smtClean="0">
                <a:solidFill>
                  <a:srgbClr val="C00000"/>
                </a:solidFill>
              </a:rPr>
              <a:t>2 Chronicles 32:24</a:t>
            </a:r>
          </a:p>
          <a:p>
            <a:r>
              <a:rPr lang="en-US" sz="4000" b="1" dirty="0" smtClean="0">
                <a:solidFill>
                  <a:srgbClr val="C00000"/>
                </a:solidFill>
              </a:rPr>
              <a:t>Isaiah 38:1-6</a:t>
            </a:r>
            <a:endParaRPr lang="en-US" sz="4000" b="1" dirty="0">
              <a:solidFill>
                <a:srgbClr val="C00000"/>
              </a:solidFill>
            </a:endParaRPr>
          </a:p>
        </p:txBody>
      </p:sp>
      <p:pic>
        <p:nvPicPr>
          <p:cNvPr id="7172" name="Picture 4" descr="http://elderhainsworth.blog.com/files/2014/05/hezekiah-s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587" y="3351569"/>
            <a:ext cx="10499984" cy="271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071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3737</TotalTime>
  <Words>527</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It is in my heart to make a covenant…</vt:lpstr>
      <vt:lpstr>D&amp;C 95</vt:lpstr>
      <vt:lpstr>King Ahaz</vt:lpstr>
      <vt:lpstr>King Ahaz</vt:lpstr>
      <vt:lpstr>King Hezekiah</vt:lpstr>
      <vt:lpstr>Water</vt:lpstr>
      <vt:lpstr>Invitations</vt:lpstr>
      <vt:lpstr>Proclamation from Zion 1841</vt:lpstr>
      <vt:lpstr>Hezekiah’s Illness and Delivery</vt:lpstr>
      <vt:lpstr>St. Hugh Nibley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Hezekiah and Isaiah</dc:title>
  <dc:creator>Kevin Hinckley</dc:creator>
  <cp:lastModifiedBy>Kevin Hinckley</cp:lastModifiedBy>
  <cp:revision>28</cp:revision>
  <dcterms:created xsi:type="dcterms:W3CDTF">2015-01-28T14:24:46Z</dcterms:created>
  <dcterms:modified xsi:type="dcterms:W3CDTF">2015-01-31T23:15:34Z</dcterms:modified>
</cp:coreProperties>
</file>