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66" r:id="rId5"/>
    <p:sldId id="268" r:id="rId6"/>
    <p:sldId id="271" r:id="rId7"/>
    <p:sldId id="267" r:id="rId8"/>
    <p:sldId id="261" r:id="rId9"/>
    <p:sldId id="262" r:id="rId10"/>
    <p:sldId id="260" r:id="rId11"/>
    <p:sldId id="265" r:id="rId12"/>
    <p:sldId id="258" r:id="rId13"/>
    <p:sldId id="259" r:id="rId14"/>
    <p:sldId id="270"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577477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bibleimages.org/storydata/photos/FB_Jesus_Gethsemane/overview_images/001-jesus-gethsemane.jpg?1359466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6" y="0"/>
            <a:ext cx="12667862" cy="95008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75114" y="377220"/>
            <a:ext cx="9144000" cy="1641490"/>
          </a:xfrm>
        </p:spPr>
        <p:txBody>
          <a:bodyPr>
            <a:normAutofit/>
          </a:bodyPr>
          <a:lstStyle/>
          <a:p>
            <a:r>
              <a:rPr lang="en-US" sz="7200" dirty="0" smtClean="0"/>
              <a:t>The Sorrows of Gethsemane </a:t>
            </a:r>
            <a:endParaRPr lang="en-US" sz="7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248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838200" y="3312367"/>
            <a:ext cx="8890518" cy="2864595"/>
          </a:xfrm>
        </p:spPr>
        <p:txBody>
          <a:bodyPr>
            <a:normAutofit lnSpcReduction="10000"/>
          </a:bodyPr>
          <a:lstStyle/>
          <a:p>
            <a:pPr marL="0" indent="0">
              <a:buNone/>
            </a:pPr>
            <a:r>
              <a:rPr lang="en-US" b="1" u="sng" dirty="0" smtClean="0"/>
              <a:t>Mt.  Sinai Witnesses </a:t>
            </a:r>
          </a:p>
          <a:p>
            <a:pPr marL="0" indent="0">
              <a:buNone/>
            </a:pPr>
            <a:r>
              <a:rPr lang="en-US" dirty="0"/>
              <a:t> </a:t>
            </a:r>
            <a:r>
              <a:rPr lang="en-US" dirty="0" smtClean="0"/>
              <a:t>        Moses          Aaron</a:t>
            </a:r>
            <a:r>
              <a:rPr lang="en-US" dirty="0"/>
              <a:t>, </a:t>
            </a:r>
            <a:r>
              <a:rPr lang="en-US" dirty="0" err="1"/>
              <a:t>Nadab</a:t>
            </a:r>
            <a:r>
              <a:rPr lang="en-US" dirty="0"/>
              <a:t>, and </a:t>
            </a:r>
            <a:r>
              <a:rPr lang="en-US" dirty="0" err="1" smtClean="0"/>
              <a:t>Abihu</a:t>
            </a:r>
            <a:r>
              <a:rPr lang="en-US" dirty="0" smtClean="0"/>
              <a:t>         70 Elders</a:t>
            </a:r>
          </a:p>
          <a:p>
            <a:pPr marL="0" indent="0">
              <a:buNone/>
            </a:pPr>
            <a:r>
              <a:rPr lang="en-US" b="1" u="sng" dirty="0" smtClean="0"/>
              <a:t>Garden of Gethsemane Witnesses</a:t>
            </a:r>
          </a:p>
          <a:p>
            <a:pPr marL="0" indent="0">
              <a:buNone/>
            </a:pPr>
            <a:r>
              <a:rPr lang="en-US" dirty="0"/>
              <a:t> </a:t>
            </a:r>
            <a:r>
              <a:rPr lang="en-US" dirty="0" smtClean="0"/>
              <a:t>        Jesus             Peter, James, and John               8 Apostles</a:t>
            </a:r>
          </a:p>
          <a:p>
            <a:pPr marL="0" indent="0">
              <a:buNone/>
            </a:pPr>
            <a:r>
              <a:rPr lang="en-US" b="1" u="sng" dirty="0" smtClean="0"/>
              <a:t>Book of Mormon Witnesses</a:t>
            </a:r>
          </a:p>
          <a:p>
            <a:pPr marL="0" indent="0">
              <a:buNone/>
            </a:pPr>
            <a:r>
              <a:rPr lang="en-US" dirty="0"/>
              <a:t> </a:t>
            </a:r>
            <a:r>
              <a:rPr lang="en-US" dirty="0" smtClean="0"/>
              <a:t>        Joseph          Oliver, David, Martin                   8 Witnesses </a:t>
            </a:r>
          </a:p>
          <a:p>
            <a:pPr marL="0" indent="0">
              <a:buNone/>
            </a:pPr>
            <a:endParaRPr lang="en-US" dirty="0"/>
          </a:p>
        </p:txBody>
      </p:sp>
      <p:pic>
        <p:nvPicPr>
          <p:cNvPr id="3076" name="Picture 4" descr="http://www.johnpratt.com/items/docs/lds/meridian/2008/images/sol_tem_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50" y="167951"/>
            <a:ext cx="9060025" cy="29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Savior’s Sorrow</a:t>
            </a:r>
            <a:endParaRPr lang="en-US" b="1" dirty="0"/>
          </a:p>
        </p:txBody>
      </p:sp>
      <p:sp>
        <p:nvSpPr>
          <p:cNvPr id="3" name="Content Placeholder 2"/>
          <p:cNvSpPr>
            <a:spLocks noGrp="1"/>
          </p:cNvSpPr>
          <p:nvPr>
            <p:ph idx="1"/>
          </p:nvPr>
        </p:nvSpPr>
        <p:spPr>
          <a:xfrm>
            <a:off x="1120000" y="1825625"/>
            <a:ext cx="4553012" cy="4351338"/>
          </a:xfrm>
        </p:spPr>
        <p:txBody>
          <a:bodyPr>
            <a:normAutofit/>
          </a:bodyPr>
          <a:lstStyle/>
          <a:p>
            <a:pPr marL="0" indent="0">
              <a:buNone/>
            </a:pPr>
            <a:r>
              <a:rPr lang="en-US" sz="4800" b="1" dirty="0" smtClean="0"/>
              <a:t>Matt 26:39</a:t>
            </a:r>
          </a:p>
          <a:p>
            <a:pPr marL="0" indent="0">
              <a:buNone/>
            </a:pPr>
            <a:r>
              <a:rPr lang="en-US" sz="4800" b="1" dirty="0" smtClean="0"/>
              <a:t>Luke 22: 43,44</a:t>
            </a:r>
            <a:endParaRPr lang="en-US" sz="4800" b="1" dirty="0"/>
          </a:p>
        </p:txBody>
      </p:sp>
      <p:pic>
        <p:nvPicPr>
          <p:cNvPr id="8194" name="Picture 2" descr="http://2.bp.blogspot.com/-q62ywkHR7cc/UdKxt0BgnlI/AAAAAAAAAW8/_MKTsDPWSoM/s480/Ago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55" y="178512"/>
            <a:ext cx="4275626" cy="651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95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76057" y="214603"/>
            <a:ext cx="5769428" cy="1371600"/>
          </a:xfrm>
        </p:spPr>
        <p:txBody>
          <a:bodyPr/>
          <a:lstStyle/>
          <a:p>
            <a:r>
              <a:rPr lang="en-US" altLang="en-US" dirty="0" smtClean="0"/>
              <a:t>Elder Tad </a:t>
            </a:r>
            <a:r>
              <a:rPr lang="en-US" altLang="en-US" dirty="0" err="1"/>
              <a:t>Callister</a:t>
            </a:r>
            <a:endParaRPr lang="en-US" altLang="en-US" dirty="0"/>
          </a:p>
        </p:txBody>
      </p:sp>
      <p:sp>
        <p:nvSpPr>
          <p:cNvPr id="20483" name="Rectangle 3"/>
          <p:cNvSpPr>
            <a:spLocks noGrp="1" noChangeArrowheads="1"/>
          </p:cNvSpPr>
          <p:nvPr>
            <p:ph type="body" idx="1"/>
          </p:nvPr>
        </p:nvSpPr>
        <p:spPr>
          <a:xfrm>
            <a:off x="4282750" y="1586203"/>
            <a:ext cx="7632442" cy="5103845"/>
          </a:xfrm>
        </p:spPr>
        <p:txBody>
          <a:bodyPr>
            <a:normAutofit fontScale="92500"/>
          </a:bodyPr>
          <a:lstStyle/>
          <a:p>
            <a:pPr>
              <a:lnSpc>
                <a:spcPct val="80000"/>
              </a:lnSpc>
              <a:buFont typeface="Wingdings" panose="05000000000000000000" pitchFamily="2" charset="2"/>
              <a:buNone/>
            </a:pPr>
            <a:r>
              <a:rPr lang="en-US" altLang="en-US" sz="2400" b="1" dirty="0" smtClean="0"/>
              <a:t>That </a:t>
            </a:r>
            <a:r>
              <a:rPr lang="en-US" altLang="en-US" sz="2400" b="1" dirty="0"/>
              <a:t>he also had godly powers did not make </a:t>
            </a:r>
            <a:r>
              <a:rPr lang="en-US" altLang="en-US" sz="2400" b="1" dirty="0" smtClean="0"/>
              <a:t>his </a:t>
            </a:r>
            <a:r>
              <a:rPr lang="en-US" altLang="en-US" sz="2400" b="1" dirty="0"/>
              <a:t>suffering any less excruciating, any less </a:t>
            </a:r>
            <a:r>
              <a:rPr lang="en-US" altLang="en-US" sz="2400" b="1" dirty="0" smtClean="0"/>
              <a:t>poignant</a:t>
            </a:r>
            <a:r>
              <a:rPr lang="en-US" altLang="en-US" sz="2400" b="1" dirty="0"/>
              <a:t>, or any less real.</a:t>
            </a:r>
          </a:p>
          <a:p>
            <a:pPr>
              <a:lnSpc>
                <a:spcPct val="80000"/>
              </a:lnSpc>
              <a:buFont typeface="Wingdings" panose="05000000000000000000" pitchFamily="2" charset="2"/>
              <a:buNone/>
            </a:pPr>
            <a:r>
              <a:rPr lang="en-US" altLang="en-US" sz="2400" b="1" dirty="0" smtClean="0"/>
              <a:t>To </a:t>
            </a:r>
            <a:r>
              <a:rPr lang="en-US" altLang="en-US" sz="2400" b="1" dirty="0"/>
              <a:t>the contrary, it is for this very reason that </a:t>
            </a:r>
            <a:r>
              <a:rPr lang="en-US" altLang="en-US" sz="2400" b="1" dirty="0" smtClean="0"/>
              <a:t>his </a:t>
            </a:r>
            <a:r>
              <a:rPr lang="en-US" altLang="en-US" sz="2400" b="1" dirty="0"/>
              <a:t>suffering was more, not less, than his </a:t>
            </a:r>
            <a:r>
              <a:rPr lang="en-US" altLang="en-US" sz="2400" b="1" dirty="0" smtClean="0"/>
              <a:t>mortal </a:t>
            </a:r>
            <a:r>
              <a:rPr lang="en-US" altLang="en-US" sz="2400" b="1" dirty="0"/>
              <a:t>counterparts could experience. </a:t>
            </a:r>
            <a:r>
              <a:rPr lang="en-US" altLang="en-US" sz="2400" b="1" i="1" dirty="0"/>
              <a:t>He </a:t>
            </a:r>
            <a:r>
              <a:rPr lang="en-US" altLang="en-US" sz="2400" b="1" i="1" dirty="0" smtClean="0"/>
              <a:t>took </a:t>
            </a:r>
            <a:r>
              <a:rPr lang="en-US" altLang="en-US" sz="2400" b="1" i="1" dirty="0"/>
              <a:t>upon him infinite suffering, but chose to </a:t>
            </a:r>
            <a:r>
              <a:rPr lang="en-US" altLang="en-US" sz="2400" b="1" i="1" dirty="0" smtClean="0"/>
              <a:t>defend </a:t>
            </a:r>
            <a:r>
              <a:rPr lang="en-US" altLang="en-US" sz="2400" b="1" i="1" dirty="0"/>
              <a:t>with only mortal faculties</a:t>
            </a:r>
            <a:r>
              <a:rPr lang="en-US" altLang="en-US" sz="2400" b="1" dirty="0"/>
              <a:t>, </a:t>
            </a:r>
            <a:endParaRPr lang="en-US" altLang="en-US" sz="2400" b="1" dirty="0" smtClean="0"/>
          </a:p>
          <a:p>
            <a:pPr>
              <a:lnSpc>
                <a:spcPct val="80000"/>
              </a:lnSpc>
              <a:buFont typeface="Wingdings" panose="05000000000000000000" pitchFamily="2" charset="2"/>
              <a:buNone/>
            </a:pPr>
            <a:r>
              <a:rPr lang="en-US" altLang="en-US" sz="2400" b="1" dirty="0" smtClean="0"/>
              <a:t>with </a:t>
            </a:r>
            <a:r>
              <a:rPr lang="en-US" altLang="en-US" sz="2400" b="1" dirty="0"/>
              <a:t>but </a:t>
            </a:r>
            <a:r>
              <a:rPr lang="en-US" altLang="en-US" sz="2400" b="1" dirty="0" smtClean="0"/>
              <a:t>one </a:t>
            </a:r>
            <a:r>
              <a:rPr lang="en-US" altLang="en-US" sz="2400" b="1" dirty="0"/>
              <a:t>exception—his godhood was summoned to hold off unconsciousness and death…that would otherwise overpower a mere mortal when he reached his threshold of pain. </a:t>
            </a:r>
          </a:p>
          <a:p>
            <a:pPr>
              <a:lnSpc>
                <a:spcPct val="80000"/>
              </a:lnSpc>
              <a:buFont typeface="Wingdings" panose="05000000000000000000" pitchFamily="2" charset="2"/>
              <a:buNone/>
            </a:pPr>
            <a:r>
              <a:rPr lang="en-US" altLang="en-US" sz="2400" b="1" dirty="0"/>
              <a:t>For the Savior, however, there would be no such relief. His divinity would be called upon, not to immunize him from pain, but to enlarge the receptacle that would hold it. </a:t>
            </a:r>
            <a:endParaRPr lang="en-US" altLang="en-US" sz="2400" b="1" dirty="0" smtClean="0"/>
          </a:p>
          <a:p>
            <a:pPr>
              <a:lnSpc>
                <a:spcPct val="80000"/>
              </a:lnSpc>
              <a:buFont typeface="Wingdings" panose="05000000000000000000" pitchFamily="2" charset="2"/>
              <a:buNone/>
            </a:pPr>
            <a:r>
              <a:rPr lang="en-US" altLang="en-US" sz="2400" b="1" dirty="0" smtClean="0"/>
              <a:t>He </a:t>
            </a:r>
            <a:r>
              <a:rPr lang="en-US" altLang="en-US" sz="2400" b="1" dirty="0"/>
              <a:t>simply brought a larger cup to hold the bitter drink. </a:t>
            </a:r>
            <a:r>
              <a:rPr lang="en-US" altLang="en-US" sz="2000" b="1" dirty="0"/>
              <a:t>	</a:t>
            </a:r>
            <a:endParaRPr lang="en-US" altLang="en-US" sz="2000" b="1" dirty="0" smtClean="0"/>
          </a:p>
          <a:p>
            <a:pPr>
              <a:lnSpc>
                <a:spcPct val="80000"/>
              </a:lnSpc>
              <a:buFont typeface="Wingdings" panose="05000000000000000000" pitchFamily="2" charset="2"/>
              <a:buNone/>
            </a:pPr>
            <a:r>
              <a:rPr lang="en-US" altLang="en-US" sz="1200" b="1" dirty="0" smtClean="0"/>
              <a:t>(</a:t>
            </a:r>
            <a:r>
              <a:rPr lang="en-US" altLang="en-US" sz="1200" b="1" dirty="0"/>
              <a:t>Infinite Atonement, p. 119)</a:t>
            </a:r>
          </a:p>
        </p:txBody>
      </p:sp>
      <p:pic>
        <p:nvPicPr>
          <p:cNvPr id="20485" name="Picture 5" descr="Gethsem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 y="1520888"/>
            <a:ext cx="3980419" cy="51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58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Holland Video (Alone)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304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Sleeping for Sorrow</a:t>
            </a:r>
            <a:endParaRPr lang="en-US" sz="7200" b="1" dirty="0"/>
          </a:p>
        </p:txBody>
      </p:sp>
      <p:sp>
        <p:nvSpPr>
          <p:cNvPr id="3" name="Content Placeholder 2"/>
          <p:cNvSpPr>
            <a:spLocks noGrp="1"/>
          </p:cNvSpPr>
          <p:nvPr>
            <p:ph idx="1"/>
          </p:nvPr>
        </p:nvSpPr>
        <p:spPr>
          <a:xfrm>
            <a:off x="460376" y="1825625"/>
            <a:ext cx="5343266" cy="4351338"/>
          </a:xfrm>
        </p:spPr>
        <p:txBody>
          <a:bodyPr>
            <a:normAutofit/>
          </a:bodyPr>
          <a:lstStyle/>
          <a:p>
            <a:pPr marL="0" indent="0">
              <a:buNone/>
            </a:pPr>
            <a:r>
              <a:rPr lang="en-US" sz="5400" b="1" dirty="0" smtClean="0"/>
              <a:t>Matt 26:40</a:t>
            </a:r>
          </a:p>
          <a:p>
            <a:pPr marL="0" indent="0">
              <a:buNone/>
            </a:pPr>
            <a:r>
              <a:rPr lang="en-US" sz="5400" b="1" dirty="0" smtClean="0"/>
              <a:t>Mark 13:32-37</a:t>
            </a:r>
            <a:endParaRPr lang="en-US" sz="5400" b="1" dirty="0"/>
          </a:p>
        </p:txBody>
      </p:sp>
      <p:sp>
        <p:nvSpPr>
          <p:cNvPr id="4" name="AutoShape 2" descr="data:image/jpeg;base64,/9j/4AAQSkZJRgABAQAAAQABAAD/2wCEAAkGBxQTEhUTExQWFhUXGBwYGBgYFx8cHBoeHRgcGhgfGhwaHyggHBolHB0cITIhJSksLi4uHB8zODMsNygtLisBCgoKDg0OGxAQGywkICQsLCwsLywsLCwsLCwsLCwsLCwsLCwsLCwsLCwsLCwsLCwsLCwsLCwsLCwsLCwsLCwsLP/AABEIAK8BIAMBIgACEQEDEQH/xAAcAAACAwEBAQEAAAAAAAAAAAAEBQIDBgcBAAj/xAA5EAACAQMDAwIEAwgCAgIDAAABAhEAAyEEEjEFQVEiYQYTcYEykaEUI0JSscHR8AfhFfFDYjNTcv/EABkBAAMBAQEAAAAAAAAAAAAAAAECAwAEBf/EACURAAICAgMAAgIDAQEAAAAAAAABAhEhMQMSQSJREzJhcaGRBP/aAAwDAQACEQMRAD8AwV0wSFuSpMwD/mrNIvqE+RQ1sW5yxA7nEj6AkZq2xcEGCI96KOSTtEusg7gMA+xnv3jiqdI6zBYLnnP9gTV/UTuQGB2yuB/7pfbuD+WfIoMHGgjX3FF0i224cSe/v/oo65aX9nssABc3MHyPqMcgZOaAW7EEW49qtDFlaRBwZ9uIoWWaIalpPnx71VbGD2xVptOVlSAAe5A/7+1V6gFRJE8d/wCxoBoqXSnsR7CmvTesXbQO1j9YBPjBPaloeRMRPEkVXbtzIJz2giiCzQ6fqu0MwADNIOMZWPzMA0F+y3LjXLsl9gUsTk1RbtDaACJPEn+9Pvh3qq2tNq7boN78EyG/CQf996wNiHUPgzmVIG7sT3Ef+qFsAgKD/Nux+Rq1xgiDIiM5/wC6ouJJKhjzyf1GPes2OkX9N0jn5lwAwOT9SMTRmgveh2YEiVAn8PJkcz3ppZ05taIqVPruDMjGARKjMR3qu7Y/d7ZVTu5mAMxJNMhJfsD3nUAsqqgC9mLSzcZ9vag1YlgJPqgtJn35PPmqtfuAS3MyZJnHgZPbmrOm2QtxdwgDknMeMTPtxQbGos6pfgMCvqjntkeKXaIkDHc5+lMPiRgLjKuRCyRxwOf6UssXoWMwecDz2J4rJhoNt8YJicx+gP5VctwAlgSI4xifeO1T/b7Z0wtKsP8ANLs3I27NqgEd5k+KXNbK4aAZ58T5zTWCggASMTGSDkZ9u1UNa4mAvOcn7V8ynGNx8AzP1gyKJOgvf/qPG7CnGO8cUOwMFSiCBvAB7gAn8j/mnlr4cvNbNwqwCgHcVOVJ2zHYDBjvQ/w30/UXru2wu5gQQWA2qQcFy38OOP0rqfQ/hJ7MXdTqrl69BjaYRQYLSeWGB+LHgVRRtCy6rZz258LbtTbtAlkAlmCMMDJk5EsO4rzr/wAKHTAkmFiVBHJOQJ4gDv5FdK/b/kP+7/37U0s9at3EKP6twgyJH5GmfBLwl+ZPeDhx1hY4VQxhTtAGZmcYmTzVVzp7S3zDtEHB5kHjjGa0XWfhhbF0jdNpzAYCOTwwHH2pff6cswjHd/KSSPsaX8MqwL2SED2nIDBTtAmD4BAkk4Oe1Nen2NRctuhYhCZi5hZAJwzYXEmARivrd02wSwMdgBPfsJiJ5qdzqe4wfUCQdj+oN7Edh9K5pJmcm9AWufftOz8KhSQZBIxuBAiPzoVbPY7h4iP6Hn860tr4ovh9t5VuWCCGtqiryIEHBgeJrP2pD7gIgkheT9DSpvRoN6CejaFr3pgbRMscSYwPrA/Soavpq24Vbm8tzMY+hnjnxRvw0bjFrabocFmCmDgemDOMnmlep0zIzK07gSIJ/vTXke/lsoFyV24ifrP51bpFDmAvevLBZuVYdvH6Ci9Mh3EAyYnOPtzVEO7oq1VuEgR+LifFUaeDI8/arLq/T8UYMkfajOhiyrt80bv5YEwc/rWdCw2A3boUEZzGD/TP9q90uT5Hjjn64H1o25a3FvxKIwGXP5AeeKFNkKRBnzAiPagikmWanSMAJdcAelWE58x37V9KsRIYbp3RmI++fyqn5f4iQQeJ3QIP05P0q+1plBO8Hb5W4gMR23KZo0MB2LalzKlgAeDnAxjjmvtTogG9DB5ydqQF9s5o3UXLZIhCqxHqIYcd68uoQm2ALfIaQ0mOxBHFag2VLpkgEsfG0D/vFVXLkwDxMeTHYe/3pv13ph01uxJlribv6ET+dZ/SKXcA4wTx4BNAT0K+WSTLbRM7ScwfEiKitwo6icAiTic471NdQJ2soI/+wx7Z7j2mhtYFkFQBPtAnvA8Vmihp060HK2UUBA24k5JMY9yKu6tqFZUJUCGAJExAksfNI+maf1iDIic/nimnW2jTqvljxzEf0plojL9jL6/UFnJb7DsB2AooMmzhw5IiRAjvnml3yXMsqsVB5AP+im3w90x9TfFpfxHMMZx3pSzINYa4GVWSRBKydx/SPzofSJt3hk9SrPYxDZkHvBH5UT1ew1q+6H0srbcHwM/ap9MAF5N4hXm2xPHrBSfsSD9qy2FC/Tkyxxzj6e1MUsEj5rlWQyJPAIHBxg8EdqI6h0k6bToLlom5cYsGI2lcAFSO/E+0jzVnQ9dthbpOwOHIUCRAjg8g4BHiaLwagfSXdsC3ie5ySPaf7Vo+ldR+XYezfsG6H9S78CP4SrgyDM8A8CmfxXodAtoXVtP82+PmKu/aBvkk7Y4GMe9ZD58n2FV4+Ps7Ofldf2afoGta1ARfT9Tk+T5Pua11rrW8esx25rD9E6ptwoBxBJ7Ux1GoUZmScz/auv4o5qb2PNdrbUEgZ/WgrGqQ7Gn07trGcgis91C60GJE8+9K+nX2Lm2MBz+vah+StDLjOifFGqsm0QgJBEgnkkZrAdX1DqwKrggE+aevpSF2u31BPAETzQ91rbpJbZ4kHI80id5GapVQntOCM5B5n+9RTRA3XeCdtv5gMAyJjtADA989sVC5hjtMxkgZmrNRqf3JKnO7B7gRmKlzJNGhHIp19q5G9mDIP5TDDxIPf9KHe4ymGAB2jvPI5xj7VM3yh5n2PHFem4XI3d4A8eORXKi8Y0sh1m7ttlkfa6z6RK4+o7z2oCzeBkuHgSZUSJPAMmYnvNE6nZO0kSIUg47f7mvgqo6qSQgPIyDkESO4kd6Cr00YxT1/0GF+SMEZ5yKddG162XN11uHiWTbMSMEN5iJBFJbI8iY/3ijdt5ArP6VuTtZlO0j/AOuKoJOWD3ql9LjK1pRbmSQY8kiYxMUDYtFmidpOQapuXBuJkSOCO9NOgdSZbqm1aDELDAySxkkEfyH6VqFiqKLdpgSvrmf4hBP27fSo/LIcyAIzExxTvXdfe6NpRAAzkDaDEiCN/JPeaU9PZPUHMDzg8diDWod5L3toqyZWDJ8E+4PaIqvThpIDwx7IDx5JH9qddU6QN6btxV7SXAYxJEAeeaT2/S5LFkRTtbYY7/iBEzHMVh4Ao00kh4VOxj7xJz+dSDhCVAlYwWmPcCDit/qehaa5oQbd5WvMB6wMmD6pg4Ecg1iNfbh1R3hRgwIGF/Sf71kx2mtmq/5D1CN+z7U/+EAR2Pp5/SsSoSH3MFbsMmY8eKM6lq7j21O3dHf+Xx9TSX5hPP5Ec1qsFhFy4UJhoB9v6SMUNqrnpIAgGCJMn6/ejtZY+a6xAATkd4yfvQXJheJyDyccZz96NAuht0GyY3EZ96I6xaZigVWbBiM/7yKb6HQomltwRu5OZ5PerLAUGdoJ8n+wqi429Ee6UrZmV095sOm3y3ERklo/01p/+OdOE1SssFXDAHjiM5wftJ815fLGWG3OCNoBI+1UdJ+IregNw3LXzi4/dqTCqZ9f0BxMeBWn/wCecUGHMpPAt+L9LOo1D7vUbpABiAJg8/nS1NAWMKQeMq67sdwPr96Lude+Y7XHWC7FiQsCT/QUw07qc4IqvHwxewT5pRD/APkHqIvXEO4XBb27WEiZRQ8+Tuzmszq752iDnyBH6fWtjYvJbBFxVe0wyCAfuJ4rL9S0SKzMgOzlVbkflyO9Dl4GtB4+dS2VazqFy4F+YzMVEZM/74+1GdC6Tcvkhfv7ChrBQKJ/002+GepOdSlu2ypvO2WMLmeaaCpAllk73RhaYqDJ70do9KdwJOI4/KnK/B9/dva4CZ/Wcim+k6KApPLD/wB0RbM91bpUiF/OqPhv4YIuB34BrQay6ZW0oyTkxxRGs6TfBX5TemRz3oMKZkP+QbXy9ShAgG1uie5JB/pWaOsZ1FskiPwg9vPPb2rpPW/hHUam+bm2QEVBLAceB2Hf71jOqdHNr5tq4hF0bSq+0ySDxxSOOLTHWfBA5+WD6p8f3rzWXT8lQeS2B7Rz+tUWrAMtJJHY85xiaM6f035twWzJ3d/EAkz2qEpDWlkC0tslh6ramcEkECR96uFoo4V14gkYyJ7EdiBXh6X+Ijfh9sfLOR3MzH/qvbVkDcwBG3HEe3HY0g/ZM2/WLemfSz+zltoM7XbB3ALuaJ/Dkmsrq7Stt+VaFpFUCJZpxJ3Fv4pn9KdaG0bNp7yXCzMu023kbciSsGJjz5pjruulktI1uyReT94kxukGGQxKkRM+/ek7y1RzrklLCMlo+nW7ghrm094EkCeffGIFD3GG4WVmBOS0/YSYX6UG1jZnPt/3X3zzx3n/AGKqhutMv17dyAWwI+n9ao07FnBIGP6CvCe7V6VEnb/SiBY2EXA5MsRwSIwI/wA1PpzZJALQC31qixo2cwfE+1br4U6GWSJXayQzHkEmMQwxH1rIo2g/401w/YdBdVQfmWtsxMEAd/PNc1uavBIWInz354xXZOt9OtfsOmTF1bLuBtJhuf5ciP7Vlm1AtAi2AFaSQU9SgmRM+YIA+9Gcl4hctmH0d65nYz8QADGDkxOKilqT6x6u5Ymfy70dq9cvzHZOSSRy30C/avtM5dwXVoGT6TWpvRuzBL9n1Z/CBkdz/io3bhbgAwDGc/lTC9012csFknMhjxzkeI7fWq//ABF9iSEJA74Az9c4opC979KenX3RoTkj+3ntimLdNAubtyMpAML3J7MSP0715pOhssXGJ9hx/XtRgPtVePhd2xOTlxSCReWMyKZae0u2ZHtSYL5qy3qmMgLXow4VWTk7vws1rCRFZL4nwyHyD+h/7rXX1AWTWd6wwuwI4P8AahzxioFeFvtYot22G1iMHgUfDJNy1x3T/FCftTiAT6RA8R4qeo1wPpXjufeuOEkkdLi2Puk9VR8cH+U00uBYAKiDyP7jxWMu6afUpgjuKN6d1C/MbRc+sj+lV7+Mi+NbQ71Hw4lzNpvUeF/mPgferulfDny0F922shDIPBBkTPOanpdUzAAoyEZ8x9CuR96I12ouTvLE22MnEwe5gea0ohhPw6Dd1F7UaYauztIZZKETDL6Wj2xWf6b8Rs7+pQCBnxXnTfjsaayLQt7lE5+sz+tPfgazYv2XchNzcrH3H+iou4rJV1LQp6h1JGdYPqkT/itlo322gzRP9PNc+63p/wBl1LXGQlJBHeKu1/xorWH2T2AxwTilasKwdWtXVYSpBBE4rG/8i6WPl31WSshj7cia5r0DqWq+Yqae64JOFBJAA7kVr+v29abW280gfijuYnFbj4qldjz5Pic161ZL3S6j8RkADuefzrzo/WGsNNrctwHIIUgx2kiV7iaYXmDKBGYif6felX/jrzN6EmP4tpAJPGTjJx9qjyqmCDJ9U69evXWuBEtsQAdvcCI3SYb9KO0en+ZphcWd7OFaD4JzjIJjApXd0twPJCswAwBgmfaJFW9PtvuySJaQADHeTtE4BqVGnnIdqdW6n5j6i4zOPxADAjE9t/IgxQXU9c14jazbbagDdExgGIE/bPFQ6iCbpRoGQd48RyQvOM4q/R9A1N0AWdrwGaQYMCOd0SOIEd61AqOH6E39HbcA797loUAj1j+Z5jYv64pLqNMwY7oUzEdvtFNrustbDtxAiG7z3EHOe1U6C0zb9ymdsgsYkDx3OPFMRXZEtJcRAJIcyDtYRAz3paFZ7jEJySYXxE1XeUyDk4Ef2p58P6RgLnzrTfLdCJ4M9jn3zTpXoZ6AdC6i4GIkY3DnEzWyt/Eaix8pXYITBAWGI3Dlp4C8CBxWOPTdm2SQZyV7+Oav1V8TKqBjsKD43Yqb8Zo7fVXFpbSOdqXC6wsHIjOefNCNZ/FudiXO5vVEn3PNKU6owGI+9UN1IzuOatGCew/JGh0unRcqAD7D+9M+n6oCQ32rL2eoq0U1GoEghh9K7OPjh6c8nKzT29OtzG2ftSfV6RrVyAOe1a/4auWrdpnviFidzSJ8ADv/AFpDrep/Nufu7e1e2PUf8Ubi20kZppXYAEdsNA9qo12jFsyxow7gcI00t65uchoIIEbSIor4sV5QOyzJiKrbWbMCKX3b7TBBA+lH69lFm26gT/F7E4/t+tUfPWgLhtZJ9Gv/ADroRuCfOPvSj4gdLepdP4VEEjImqLIdj6ZUef8AFF3LQA4knv5Nc025HRGoim+ouD0q2OSRS4aUziTWoWwSuwYHepfsGwYAP1qX4+zH/L1QFo9IYg0109kKJJAAodNWyYa3jyv+K+e+jRtYD2NXilHZKVyDDqG/gMAcURpbzkhgfVncOxgdxxxilnzgvereg9bFu9LCUOCKlPktjQgM30ZuDePUP5QOPYDzTzpHU7tlQBaO1fKnH3r7R661acXUYQ3Kz9vzmgOufGxcFRh1MGOGHkRTKWMobp6mbTT9TXWLDWeMbpn8+9KdR8L2rkg7kYcR3/zWc6X8aMg2gAn/AHmtHoRduqdQL21uYBBGPah0Xhuz9RDpXQf2W585JIUerHbk046l8Tae4m0FsiPw/wCaN+HesG/6Cy/MGCYwa96r8GJd9SsLb+y+k/al7xUvmU6ycficofSS5FuWHPEH3mgdaW2wCSs5X2nMT3roXw70o6XXMl+AHRtpPDZBxWN6rtN+5sypdo8RNTlUmZJxVsUaPSveDq1zaoG4A4JwYHYAnHmtD0HogZF+UyuyneZBBQkTsO0jBE54kcUAga183cm5WthFkbonJg9u1G/D6F7gWygt3GMn5eDgESu7jBiJyTXPTRpRb9LOodPt6gM9tglxEZiMbSq/wdjumcxQvStNdGmusrnc21QUO4wAfTjse/cQK0XUXNtltXLICXDLl5G2Rjdgrz5gE0H8QqLllLVpAjAsLRt4BzuJaYKjBFDKDHjlWTC2tAE9RBzwPtVmg0t1rim0J28AwAJwc03Tp4YDM/8A80aLZUQoiuhQs5u8m7ZTa6RbtEuSN5MwPwr39IPainvlhz9qHuWW5JmhGB96qopA2R11qUaORmkly+IzWi0uiuODtUkUo1vRLobKGlkUh/Ima4zGO1WWyRRN3TlBMRQl5jzUy1nrnNMelq7mFBPn2qjoXSrmqubEEDG5jwv/AH7V1fpfQrOmthYEnknknzVotonNozfWOo3ruz5kKiABUXjHc9ya2fwSllwC0buM8/nWO+Itdb3bUzStOoPbnaao/wBaWCS/a2df1+o09ufSJ3RBzVS9Jt6gb1AYcEYrj9vqbvcBdzt7ia6Z8OdftIBD/YnzU8pfFlPjeRF8SfC/ymO0GPB/tWYujG0sSAfwkzH511LrvU7GpTYCBcGRuMexAP61zXq/SnClm4BiarxytfJE5xp/F4KUsCPxkfWqW048zSy5fdDB4PB5mvWvnkGKo5cdaFUJ/Y1XBAJxXuo16bY/91nrl5qiWY1J81fqii4b2xg94QSCCfBpZetz3r1UNTS0fFQk3ItFKJ7btHk5qtknceAFn9YotlO2ltwmCJjt9e9IxlscdK1qkQWhgPRPBPYVrrum0dzSm8Ltq3dA/eI2CW8ie5zXOrOhc5FH3dOCoU3AzTiORjM+1VSk0LcUxabhBkYzTbS9bdcbjt8SaVXtGR3NV20P38Uvyixn1kjoXw78YmwR+7DAH7n712bo/VLeptLdtmVPnkHuD7ivzHY1b28RXTvgT41W0q2T69xwAIyZ5peRd/7G431Hf/JupWbG0jepb7YFc5KkGSOc1uf+QdJCWbpGWJn75FZLV/MKozfhggN5rRX0LyOx7oEt/JW8Le9xcVQrMygyCDGzM+PcVG181NRaa2qWL6lmvXLrypXACgAdhg8GZ+tab/jq9be2E2iV9WROQYkeOas61pWsaXU3EBe7uNw7gCpYcFRIhYnHPP3WcsjRVRsnrviRwVD6QX7ZAm7bIdfspE/Y0t1PVNNduM/yAjFY3XUYQfcDBrmdnXs7tdWbRY7iLbMBPnnzmtf0fV627bvaq1d/dWAoKXXn5kD1Z7GMz5NLSZRTZkPhnVlWDAFhIBTuZ8DzWz1Wg+aN1kHHKkZU+CORSr4V6WzOAlkgrmZlvfmtpo9IqXS9h9rwN6MSyv8AcyQ3arxlWzglG3gxt6zcQeoY80OXWMxW364EuIYHy7seq2e/up71hRpGLEEcd6skpEmmmM+j9WFrBiKt6r1W04MTNKtXp9g4qrTWA9TlxrZSM3oz3ULbMTyaH0XTnc5BVe7EY+3k1vYS2sKAT3JzH/dItdqixx9P/QoJWO5NBOk6ithNloQB+p7k+9VXut3L3pJgf1oQ3dqkbaWPdI+5proCVjyx0/cxAPimPXdCFbCwrAMPyz+s178H3VbH8W6PtXSNV8NW71kbl9QGI7eaDklsLi3o4pd0ZJxTLp+kdFlYn39qef8AgvlXSDnxP+815rLPyxMjj8vaazwZMzGq6jeZoJ7xH+8UTb1jL+Jpnkdq8uau2hJYCTwP970LrGUiQftQ7BaJ6uwGBjI7j/FJyWtmCCy/qKJs6w+c0QVDCR96N2BfHYBbvoe4H1xRlu0O0VK1ordzDAA+e9AazpTWn2hivg9jR0HD/gZmzXggckfc0vtreOC+PM0DqSBMtupXyJeBXHfo31+oCpAgk8RSnTk7h2jv71Takx+lNdBpJ5rca7OxpVBUFWtPuGWYj6wKKs9OC5H9KvEAjx9qem/bFrhSBgwePqORXQ0okLbM8+kUiZINBXtCp+vY+/8AvemLa22JA7+x/vQ13UrEChNxo0O1iu3a2s1u4TBHpPMMPfx71d0fUfI1Ftm/CGz/AJqnrVtvSVmOR4Neaa4LiweRzXKdN+nU/j3q9ttLbCsGJIIII/tQg1nzunoqqu5C24MeRnKnyD/WsCggAEkgcCn/AE/WAWHtuCyk7gB/CSIP9KaMQSnRpf8AjnrSWDcV/wCKM/8AdajqhXUoyXEG1u3n61y5dSEIKgiBR2n+Kb8jbcJXgysgfQcmi4pZEU28F/TPhPTvfuWmvG0FUlFkZM4hm7D+Xn3q4dFCM2ntau2C9vcB8v8AHtUHJ4BknMmk+nt3BdN75jFid0gj+kVqLPw8deoZWWzdjkgw6xDEAGJ4qco+obMsIL+I3i3t0oIKyCykScZBJ7VnvhzV3bm4bd22QSf1zRH/AJC5DlwhDSX2YAO3JzknvQXS+stYUPaAIJkzz9I7ce9Tjo4+Hl6vJtf/AAbMqG7L2xEhfxfbvTDTdB0jgC3cJjtun86xFjq2ouPuuMwFxjATcVGZgrOPM02ua++kFGDH3ycc5H9Ksu1bLLl4085NF1L4c0ltCXVAB3c/5rn/AFK9ZBK6dMeYgfYd6H6rrrt1zcfzkGvrOoUr6Y3RkU0Vftgc4t/FUK9bqnURED2pcLhJpj1nI4I+oikLXgK0pUGKsKvXoEf0pddfNTe+PFVvbZ8qpgd4xU3IokW6DqLWnDKeD5rrfw//AMl2jbVbgIYDNcftaMmo3bZQ+3Y8fpQ7LTD2V4Z2HqnV7d7KESazvUgCMzIrL9H1LODB/Bz5A8x3pyOrL613jcvDDg+kHM+CYpu60SclFmO6ncHzD96HGpbzTvW6y1cttbVRvwJC8kd58c0t6b0wMWFwwB4PP0PEVPJVcqrKKbdyikvleDFSXQ24ba0uJAUHMjiRX3yCbYBhmBA5jk96a6FfJFhmm1gmSM17q9YDM8xihtXaXJX8Xf8Av9ahe0TYYyy8+nx596bswKUWCXrzPIn7Ch3Cwcww/h8/Sr71y1BVQ24cN5+v9Ks0nTycsPzqcYymyqkkvor0oxNMtFqBlWV+DtIP9a8Wyo4/TNVXHbgnHb2+9WlaVIk32DTcDhQgIcESS2D5xmDxVt5riDbmPaliJE7WyBP++9MNDq920Nn+Ejv9R5jxSdqwwZjoE+WxOAc+1WgFeaZG+bbGNjgHs2ft71prps/s63FtEx6m9O4xPHtPmOKLlEPaT8MlZ07FdxXdbYgTJwee1D3dAu/db3bfPnzXXui6TT3dNuX5QtmSx7oSMgz+Ex2rKa3oNhEur86XRwoVRggiR/ihCUbya2smTt2hIxTDSXNmQSPp/emln4VfZ8xiFXEz/wBUv6vo/ksqEgFhK+//AH7VdOKA02GjqAKncq8RgAj6x2P0pZdnlfuKt0NuVOeeaq1tspkHFK2gpH1hXOfVFa/4F15hrYIG1g6luB/N7xWc+G+p7X2sF2t6ZPAJ4+la4dH+QPn2GBBBDgGcTMj6GpydlYqjML1C6lrNlSJ5ViSR3xHj37VmtSA8MgKr4BI9jIPeadat7AdQbptqkyJO5jwJ9uaQam9+8Oxj8smZjmfE5qSZxQ61jY76X1H5UAuJXjc04POPNMruoII+VeaGaWBAgYzsMSD96yJK7doALz+I8x2o7SMHUBlk4kjIgULszitlmjs7tytfO4sYySM8Se9H9OK22lW2MMTAgkj35pFrNIu5dgkkxgwPzrQaNGVUF62fllgrEHncYG0cz3p+zRpVRpdPpU1mlgunzE9Jxn6RzWA1HQGW6yXJEGPSJ5rTW+oC2135QYFCRcbazYAwWJGCMDP51Zp7N66PmIouAmWZTMYyWjwOwmlUvARm0hV03p2lS+bZU3YGF74EtPGR4zTUaK3t3evYGb0+kCJkSO5jFVdNsNqEZ12g2sBzM4EkcSIqadPv/Lf56opiAwPqM/hhRzj3FJLrdhUJcrpP/TO9btW1dHS2xUdh59/bihtWLd4hdrT7jNMrNi6YLMyupOCvI855ofXWNrBkUkyZG7PBOPb2o34ZYwAfsDLADtIwApAMdvrVN46hGMsTxPBAn7c1c2ne4N/q9PInipv1JWAhSZ5P08dzTUOnK/sUWNJdUhkJl5PGMHvNHLrwwC3bMZA3piM+Owq7exIHCE4+v2ofXXGAKxiMkY/r3o6Qzl2dNDa/0W2bfzFLKoG4EGGk8z+dLbgaf3bc8hu58zVejXdbgM6qWx6j25EDHNU/JYrIMwYB3Z4J45jEfWh2oyjmrCEvbs7YPBBIz2Meap03USDAHB7dvt3oW0Vf8Tdu+KssbQ0W2GexzNHs7D0S8DrCrMAoWOd0Dce5HtRbEthU58j84pbqG2+pkAA4HIP171SyE7eVBPYnH2plOhXC8h2q1G07VEGP4jEx4jvQiWmVlyIJPpnOePar004PBLAZG6ZGIMeag2mEb3GP4c59jQdt2GNLB8LkGII3cSImOZqpbjyCCYHiPvFV3Qu7c5MHHMkD/urrDs44CqePIjzS3Y9JK0POi61d7Mv8uclc8CRicf0rVfCPVH9YYncZUFyoXvEGM4EnM1gLGmd95KGFj1die1H3LTIoMl18eDmYBxQqxJN6Z0S7pLAhEuvauR89gZYXVIjAOCOMVlNTrBb1EZbP8JCqCTBGPwt4nvXlj4oZ7Yt33DoqoFBCyADA2sBz/wBV5rbVm8Tcti4JgOFGXIaQ0cbhH6ig04sPdWdC+HrWmvWVbe0T6t5AZyCVIjgCQeB2rO/8i9FZQrJLAxhRuIzjjt2pH021eW8GVzbtGdj/AISWGQIHeZ+ualY+KNRaLKrb5AAY52w++YBznzVOzsdci+i/oulQhQTDv/CRAPkcQOPzFBdS6deVmNp1up8zYEkblJgZBjEmKLu/FrXf/wA1u0Hb1fMVSrSB/DE+r/TVI19sXSzbyhC/MGJDA7lMqTOeGHE0HJgbfguX5lskNb+WVgkXFInOSJzFaPpPxgVDC4lsoRwkgyffP9KT/E3Uk1N75jPeCBNqAsJXGZkeoT7zSnp62lUnazMcTOOMx96GfRU60NNPqXCu6quYQsF3EzjB7zSXXX2bHy3AmFCr/s/QCuo/Fly3O63tUTJOIMZgDzisiLN21tYPuET6hkE555oLLoh3Sf8ARkrujupcVnVkRiMk9vfwfrTN1Kk/KWFjJ80V1LX3WAHyw0NgHIYew5ioK9zcEKIgnKwcdzA+vv3oukNKXbdB3SOoolspdtSWnaVIYj7c/pTnpHVLVu7tAkFlHokH1fzg/wAQ5mhfhe2nzCrLPzP/AJNwIUZMbTkZ9q2F7Siyy27Xre66tcJWV2rz4AJHfJpGvCTqwnpzKPml3MXnhVdNhOIIyPVgYPeh7nS7ekV/2dmDXysriAAYwABGDH2ouzrrerY6e6lxWtuGAUHIXgzEgH3/ADoTrPTtUW22UKxtCl2Dd57GTHv7UUq0W6vrayhB/wCGurqw63Nttmi4HP58QO/etZ1/pFu4lsM0KMGY9c4z2479qU9d0JdFS/aZtxk7SQfJiPzziruo9GsfsiW1LMDhGLsWid05PMmt5knHTTQj13Trdy5sYEQfQ0cADBM8VnLenu6a+wZPnIHCs9uT8smAoYxA5Hpp6jXbN25++DQwCi42YgE+rkGe1N9C5t/Me0pcXZfLgqrEiSJHECPtUtMMUkYfrNpw922q7Yw5ZSoxI9J4iaC6N0cnfcDA7B6QO+JJ+natP8Qa61c3m+jBLhB3BsHbAJWMxM9hNK9TYtWk/dFgWMq27PERnEexFUhnZraE2pAGYAgznt9KsK7wrmNnfPI+tDPZAur8xi3aWzzzVfUNPctsLdoll/EARMHxnmKr/Y6S8Gg01m2CGJEetIyQAcCB7Ur01nczXYDWyxxjcMnaY5z45oi428KxYGMGcbTEnHIqmIP7siGHB7xwYpZJWaPoHr7lqT6DuPJjB+lC/sJEOsg847Vdqw6nOY7xRlpwbP4wWj78+KFWVTcVgBtXy5IuMPy5PijbyekAESR3qjRaZWy4iDx59xnNetpQCWXjPPApkB02eap1JAIyvfvmrEtE+ncQFwsRQN/UyDJH5UXpNIwYNuEHjuIjECsssLVIGbRQ0khhHHemGjtypAPfjxQzPturOSey1Bg+4ugZY5J/3Na6C7ltjBNSAYDgEKRz79xVfziDuYbz+X5UHZ0UicFiZjP9D71fqNSysRsGRxP+xQTWwOPgYt1Wn0jaYJECaM0upX8BbEEweciMd++YpVb1Cyvq2zg+J7YNScKrQGEjM9jPY0W0J1smmvCM63FdbRzbXMbhwc5GDMimfS20TW2l3tkEHa2dx7sCB9KW29aWG1lECOwIngc8VO58u22IUxx7UEM1eKG3w/p9LfubLlxlBwDIwSezHyPajfiH4VbTywvrdQHg+k+3eGrOLoS8bATMZHf6RyYzFWa4vbe1ZusQDP8A+TcdssY3Adoij2WjKNlXzZbnjiRwfFVi+8hQo2maP6lo0syyetWgzjPEx+teaBEb1YCfwkmNv1Hmhdm1k6Ut4aiyqtt9awzQIbwR480p1dizb/dZLxBlvtNZ8dbOk1BtKkISPTvkLJ+hkR7TTzonUE1FxrjEtu9QWIAHBGRxI4pe9HG4urB16Vcs3F+RLC4JCFS0x+L1E+kDGCaJ+TDG6VkgqCCgQjIGSxg8ximGhs3bVwkC38u4SbYltyqeBHH5Ec19qddsvBb1sC1qCFuGd0P/AADbxEAZHmpS5PoKFXUtAtrb8z0o5JJTICjyYlWkjtWh0PVfmNbUsHWCC+MhfJBEkSJio6jRp6lXgiGUyQeYCzhZxQWjs2/2tJAX5dtv3e2RLGCQRgRij2sKa9NJ8PW9t4kXGZFQgCViQQDujJntPg011vU2tHcULJBJKgkpA5I42/eazWp6cin5tq61hncW5QTuaTO8EAHE5p5odQ6oihvmtMOxEDyTET9s0yZ18U5KNa/0p03X7d1LlwCYMb9p2lf5gSOCM1kdT0+/Zvo9u2rWt3zCWeCu4g49gQTtHkYxWsv6a1vFpnubR69ikhSMiPMSQY4x9q5/1fqjKGXUb3/fMquCs7RiD94/KgT5Oze7B9ZrV1Aa4GdJZlMcMO53RIOaoXrDW9iuXa3MCU57nPJNLuq6xNqMpyGJHOQcgGaLtavdZVixAYxt8eqDBoxyhHFoB698y6/oDAqIj+GOcChOm2C5PzXYIAWnsAPenVwW1urt3KqqVJkkquSYk8z37VqdRctfsxCiVKgCRiD2PciKLeDdqwY7U2dlonZ8y2ufm7hHOBAyI4mglu72Un8HII/uOKCfX3Lb3ERtqNIKAej7DtUNPcCGZaGOYPf6eKHb7KrjaHXWOjD8WwSwgweSPwmDQFjUJaVQ9si7kSwEc4gfrNFPfZplt2zvmNviPOOaBv68OxkAyTmMqZxE9vass6AovTC+o2RcQvsXceCO0jA80ivaVrbjIYY4j70Rc1DW2P8AEDmrbmsYoXFtPvkjxFM2OlKOtEbjo+QJiMwf70R+yAgrtYdxJgj7HtUnVTZA2/ib1hcEEZ3Dz9KW2OoMp+WRvgwGJhj4nmspWZRb0e3rfqgj6z/epL1C2kDa3PP+mqdVqm4ECDnvXl/SEFWIgj1Qcg/lW7VodRT/AGCuoqrQFEMRuU4k/lmvLAcIN7yO4GIgxk/aaq02sdwQAvoAIIxxj+9NNDcN2SxA2gD8PnA/Wt2sEk1gU6mznBO05FVI8H+Zj2nNMNTo9p/EZnjsJ9qEsutt8rlu/gUK+hrwQt60ElWlV8RkniPaiOl2lyeQORxRC9PBkcjaxz2HJj3ob9pj8C8jPg1roF9lSJrd3EhFEdzPP+anYVNjBw248MIgDuI7zQKXg+AseIMUToVYNAMgzP8AesnY36l2nvqSqAFGXuMfkRmaO1WsZrgZ33Mq7VZsmPeeeaS9S1ABBQcd/J8+1WvrS4G7g80f4B0ewnTgXQE3EwfT5A71f051tm7buLvZhCiYBPGD9OKWNpDuG3k8ZjNaHolgXtOQWHzVcqQyzjJBDVlQJYW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timpyles.files.wordpress.com/2012/10/abbey-sleeping-apostles-24.jpg?w=490&amp;h=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104" y="2293937"/>
            <a:ext cx="6995821" cy="42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3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hictraveler.wpengine.netdna-cdn.com/wp-content/uploads/2013/02/Looking-Out-at-Sunset-e1360180876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8105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9600" b="1" dirty="0" smtClean="0"/>
              <a:t>Principle</a:t>
            </a:r>
            <a:endParaRPr lang="en-US" sz="9600" b="1" dirty="0"/>
          </a:p>
        </p:txBody>
      </p:sp>
      <p:sp>
        <p:nvSpPr>
          <p:cNvPr id="3" name="Content Placeholder 2"/>
          <p:cNvSpPr>
            <a:spLocks noGrp="1"/>
          </p:cNvSpPr>
          <p:nvPr>
            <p:ph idx="1"/>
          </p:nvPr>
        </p:nvSpPr>
        <p:spPr>
          <a:xfrm>
            <a:off x="606490" y="4320073"/>
            <a:ext cx="8416212" cy="2341984"/>
          </a:xfrm>
        </p:spPr>
        <p:txBody>
          <a:bodyPr>
            <a:normAutofit/>
          </a:bodyPr>
          <a:lstStyle/>
          <a:p>
            <a:pPr marL="0" indent="0">
              <a:buNone/>
            </a:pPr>
            <a:r>
              <a:rPr lang="en-US" sz="5400" b="1" dirty="0" smtClean="0">
                <a:effectLst>
                  <a:outerShdw blurRad="38100" dist="38100" dir="2700000" algn="tl">
                    <a:srgbClr val="000000">
                      <a:alpha val="43137"/>
                    </a:srgbClr>
                  </a:outerShdw>
                </a:effectLst>
              </a:rPr>
              <a:t>Sorrow we must, </a:t>
            </a:r>
          </a:p>
          <a:p>
            <a:pPr marL="0" indent="0">
              <a:buNone/>
            </a:pPr>
            <a:r>
              <a:rPr lang="en-US" sz="5400" b="1" dirty="0" smtClean="0">
                <a:effectLst>
                  <a:outerShdw blurRad="38100" dist="38100" dir="2700000" algn="tl">
                    <a:srgbClr val="000000">
                      <a:alpha val="43137"/>
                    </a:srgbClr>
                  </a:outerShdw>
                </a:effectLst>
              </a:rPr>
              <a:t>but do we sleep or watch?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00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Coke Ad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9088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329650"/>
            <a:ext cx="10515600" cy="1325563"/>
          </a:xfrm>
        </p:spPr>
        <p:txBody>
          <a:bodyPr/>
          <a:lstStyle/>
          <a:p>
            <a:r>
              <a:rPr lang="en-US" dirty="0" smtClean="0"/>
              <a:t>Through the Eyes of Peter</a:t>
            </a:r>
            <a:endParaRPr lang="en-US" dirty="0"/>
          </a:p>
        </p:txBody>
      </p:sp>
      <p:sp>
        <p:nvSpPr>
          <p:cNvPr id="3" name="Content Placeholder 2"/>
          <p:cNvSpPr>
            <a:spLocks noGrp="1"/>
          </p:cNvSpPr>
          <p:nvPr>
            <p:ph idx="1"/>
          </p:nvPr>
        </p:nvSpPr>
        <p:spPr>
          <a:xfrm>
            <a:off x="5999583" y="1655213"/>
            <a:ext cx="5906277" cy="4644798"/>
          </a:xfrm>
        </p:spPr>
        <p:txBody>
          <a:bodyPr>
            <a:noAutofit/>
          </a:bodyPr>
          <a:lstStyle/>
          <a:p>
            <a:pPr marL="0" indent="0" fontAlgn="base">
              <a:buNone/>
            </a:pPr>
            <a:r>
              <a:rPr lang="en-US" sz="2400" b="1" dirty="0" smtClean="0"/>
              <a:t>2 Peter 1:15</a:t>
            </a:r>
            <a:r>
              <a:rPr lang="en-US" sz="2400" b="1" dirty="0"/>
              <a:t> Moreover I will </a:t>
            </a:r>
            <a:r>
              <a:rPr lang="en-US" sz="2400" b="1" dirty="0" err="1"/>
              <a:t>endeavour</a:t>
            </a:r>
            <a:r>
              <a:rPr lang="en-US" sz="2400" b="1" dirty="0"/>
              <a:t> that ye may be able after my decease to have these things always in remembrance.</a:t>
            </a:r>
          </a:p>
          <a:p>
            <a:pPr marL="0" indent="0" fontAlgn="base">
              <a:buNone/>
            </a:pPr>
            <a:r>
              <a:rPr lang="en-US" sz="2400" b="1" dirty="0" smtClean="0"/>
              <a:t>16</a:t>
            </a:r>
            <a:r>
              <a:rPr lang="en-US" sz="2400" b="1" dirty="0"/>
              <a:t> For we have not followed cunningly devised fables, when we made known unto you the power and coming of our Lord Jesus Christ, </a:t>
            </a:r>
            <a:r>
              <a:rPr lang="en-US" sz="2400" b="1" i="1" u="sng" dirty="0"/>
              <a:t>but were eyewitnesses of his </a:t>
            </a:r>
            <a:r>
              <a:rPr lang="en-US" sz="2400" b="1" i="1" u="sng" dirty="0" smtClean="0"/>
              <a:t>majesty</a:t>
            </a:r>
            <a:r>
              <a:rPr lang="en-US" sz="2400" b="1" dirty="0" smtClean="0"/>
              <a:t>…</a:t>
            </a:r>
            <a:endParaRPr lang="en-US" sz="2400" b="1" dirty="0"/>
          </a:p>
          <a:p>
            <a:pPr marL="0" indent="0" fontAlgn="base">
              <a:buNone/>
            </a:pPr>
            <a:r>
              <a:rPr lang="en-US" sz="2400" b="1" dirty="0" smtClean="0"/>
              <a:t>19</a:t>
            </a:r>
            <a:r>
              <a:rPr lang="en-US" sz="2400" b="1" dirty="0"/>
              <a:t> </a:t>
            </a:r>
            <a:r>
              <a:rPr lang="en-US" sz="2400" b="1" i="1" u="sng" dirty="0"/>
              <a:t>We have also a more sure word of prophecy</a:t>
            </a:r>
            <a:r>
              <a:rPr lang="en-US" sz="2400" b="1" dirty="0"/>
              <a:t>; whereunto ye do well that ye take heed, as unto a light that </a:t>
            </a:r>
            <a:r>
              <a:rPr lang="en-US" sz="2400" b="1" dirty="0" err="1"/>
              <a:t>shineth</a:t>
            </a:r>
            <a:r>
              <a:rPr lang="en-US" sz="2400" b="1" dirty="0"/>
              <a:t> in a dark place, until the day dawn, </a:t>
            </a:r>
            <a:r>
              <a:rPr lang="en-US" sz="2400" b="1" i="1" u="sng" dirty="0"/>
              <a:t>and the day star arise in your hearts:</a:t>
            </a:r>
          </a:p>
          <a:p>
            <a:pPr marL="0" indent="0">
              <a:buNone/>
            </a:pPr>
            <a:endParaRPr lang="en-US" sz="2400" b="1" dirty="0"/>
          </a:p>
        </p:txBody>
      </p:sp>
      <p:pic>
        <p:nvPicPr>
          <p:cNvPr id="1026" name="Picture 2" descr="http://oneclimbs.com/wp-content/uploads/2011/11/Nauvoo-entablature1-564x3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1" y="1977134"/>
            <a:ext cx="5697855" cy="396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1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illhecomes.org/wp-content/uploads/2011/11/Jesus-Praying-Last-Supper-570x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17" y="-615820"/>
            <a:ext cx="13050417" cy="8158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727" y="5179367"/>
            <a:ext cx="10515600" cy="1325563"/>
          </a:xfrm>
        </p:spPr>
        <p:txBody>
          <a:bodyPr>
            <a:normAutofit/>
          </a:bodyPr>
          <a:lstStyle/>
          <a:p>
            <a:r>
              <a:rPr lang="en-US" sz="8800" b="1" dirty="0" smtClean="0">
                <a:effectLst>
                  <a:outerShdw blurRad="38100" dist="38100" dir="2700000" algn="tl">
                    <a:srgbClr val="000000">
                      <a:alpha val="43137"/>
                    </a:srgbClr>
                  </a:outerShdw>
                </a:effectLst>
              </a:rPr>
              <a:t>The Hymn</a:t>
            </a:r>
            <a:endParaRPr lang="en-US" sz="8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36193" y="5842148"/>
            <a:ext cx="5606143" cy="4351338"/>
          </a:xfrm>
        </p:spPr>
        <p:txBody>
          <a:bodyPr>
            <a:normAutofit/>
          </a:bodyPr>
          <a:lstStyle/>
          <a:p>
            <a:pPr marL="0" indent="0">
              <a:buNone/>
            </a:pPr>
            <a:r>
              <a:rPr lang="en-US" sz="6600" b="1" dirty="0" smtClean="0">
                <a:effectLst>
                  <a:outerShdw blurRad="38100" dist="38100" dir="2700000" algn="tl">
                    <a:srgbClr val="000000">
                      <a:alpha val="43137"/>
                    </a:srgbClr>
                  </a:outerShdw>
                </a:effectLst>
              </a:rPr>
              <a:t>Matt 26:30</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13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www.lds.org/bc/content/bible-videos/videos/jesus-is-tried-by-caiaphas-peter-denies-knowing-him/images/peter-denies-christ-gethsemane-_DSC4923-1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25"/>
            <a:ext cx="12192000" cy="81144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7975" y="300476"/>
            <a:ext cx="10515600" cy="1325563"/>
          </a:xfrm>
        </p:spPr>
        <p:txBody>
          <a:bodyPr>
            <a:normAutofit/>
          </a:bodyPr>
          <a:lstStyle/>
          <a:p>
            <a:r>
              <a:rPr lang="en-US" sz="8000" b="1" dirty="0" smtClean="0"/>
              <a:t>Offended…</a:t>
            </a:r>
            <a:endParaRPr lang="en-US" sz="8000" b="1" dirty="0"/>
          </a:p>
        </p:txBody>
      </p:sp>
      <p:sp>
        <p:nvSpPr>
          <p:cNvPr id="3" name="Content Placeholder 2"/>
          <p:cNvSpPr>
            <a:spLocks noGrp="1"/>
          </p:cNvSpPr>
          <p:nvPr>
            <p:ph idx="1"/>
          </p:nvPr>
        </p:nvSpPr>
        <p:spPr>
          <a:xfrm>
            <a:off x="578498" y="1825625"/>
            <a:ext cx="4889241" cy="4351338"/>
          </a:xfrm>
        </p:spPr>
        <p:txBody>
          <a:bodyPr>
            <a:normAutofit/>
          </a:bodyPr>
          <a:lstStyle/>
          <a:p>
            <a:pPr marL="0" indent="0">
              <a:buNone/>
            </a:pPr>
            <a:r>
              <a:rPr lang="en-US" sz="6600" b="1" dirty="0" smtClean="0"/>
              <a:t>Matt 26:31</a:t>
            </a:r>
            <a:endParaRPr lang="en-US" sz="6600" b="1" dirty="0"/>
          </a:p>
        </p:txBody>
      </p:sp>
      <p:sp>
        <p:nvSpPr>
          <p:cNvPr id="4" name="AutoShape 2" descr="https://www.lds.org/bc/content/bible-videos/videos/jesus-is-tried-by-caiaphas-peter-denies-knowing-him/images/peter-denies-christ-gethsemane-_DSC4923-18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7239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Holland</a:t>
            </a:r>
            <a:endParaRPr lang="en-US" dirty="0"/>
          </a:p>
        </p:txBody>
      </p:sp>
      <p:sp>
        <p:nvSpPr>
          <p:cNvPr id="3" name="Content Placeholder 2"/>
          <p:cNvSpPr>
            <a:spLocks noGrp="1"/>
          </p:cNvSpPr>
          <p:nvPr>
            <p:ph idx="1"/>
          </p:nvPr>
        </p:nvSpPr>
        <p:spPr>
          <a:xfrm>
            <a:off x="1120000" y="1897815"/>
            <a:ext cx="10233800" cy="4351338"/>
          </a:xfrm>
        </p:spPr>
        <p:txBody>
          <a:bodyPr>
            <a:noAutofit/>
          </a:bodyPr>
          <a:lstStyle/>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300" b="1"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In this world we are all, you and I, the man or the woman in the water. We often, like this man and Hamlet, must “take arms against a sea of troubles, and by opposing end them”</a:t>
            </a:r>
          </a:p>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300" b="1"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And sometimes the cost is very high. It was for Christ, it was for Joseph Smith, and it was for this lone man who counted the cost there in the Potomac—and paid it. </a:t>
            </a:r>
          </a:p>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300" b="1"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It is not easy to go without—without physical gratifications or spiritual assurances or material possessions—but sometimes we must since there is no guarantee of convenience written into our Christian covenant. </a:t>
            </a:r>
          </a:p>
          <a:p>
            <a: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300" b="1"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We must work hard and do right, as Abraham Lincoln said, and sometimes our chance will come. And when we’ve tried, really tried, and waited for what seemed never to be ours, </a:t>
            </a:r>
            <a:r>
              <a:rPr lang="en-US" sz="2300" b="1" i="1"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then</a:t>
            </a:r>
            <a:r>
              <a:rPr lang="en-US" sz="2300" b="1" i="0" kern="1200" dirty="0" smtClean="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rPr>
              <a:t> “the angels came and ministered unto him.” For that ministration in your life I pray</a:t>
            </a:r>
          </a:p>
          <a:p>
            <a:pPr marL="0" indent="0">
              <a:buNone/>
            </a:pPr>
            <a:endParaRPr lang="en-US" sz="2300" b="1" dirty="0"/>
          </a:p>
        </p:txBody>
      </p:sp>
    </p:spTree>
    <p:extLst>
      <p:ext uri="{BB962C8B-B14F-4D97-AF65-F5344CB8AC3E}">
        <p14:creationId xmlns:p14="http://schemas.microsoft.com/office/powerpoint/2010/main" val="85948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70" y="80183"/>
            <a:ext cx="10515600" cy="1325563"/>
          </a:xfrm>
        </p:spPr>
        <p:txBody>
          <a:bodyPr/>
          <a:lstStyle/>
          <a:p>
            <a:r>
              <a:rPr lang="en-US" b="1" dirty="0" smtClean="0"/>
              <a:t>Spencer W. Kimball</a:t>
            </a:r>
            <a:endParaRPr lang="en-US" b="1" dirty="0"/>
          </a:p>
        </p:txBody>
      </p:sp>
      <p:sp>
        <p:nvSpPr>
          <p:cNvPr id="3" name="Content Placeholder 2"/>
          <p:cNvSpPr>
            <a:spLocks noGrp="1"/>
          </p:cNvSpPr>
          <p:nvPr>
            <p:ph idx="1"/>
          </p:nvPr>
        </p:nvSpPr>
        <p:spPr>
          <a:xfrm>
            <a:off x="251927" y="1405746"/>
            <a:ext cx="6857999" cy="4812125"/>
          </a:xfrm>
        </p:spPr>
        <p:txBody>
          <a:bodyPr>
            <a:noAutofit/>
          </a:bodyPr>
          <a:lstStyle/>
          <a:p>
            <a:pPr marL="0" indent="0">
              <a:buNone/>
            </a:pPr>
            <a:r>
              <a:rPr lang="en-US" sz="1800" b="1" dirty="0"/>
              <a:t>Much of the criticism of Simon Peter is centered in </a:t>
            </a:r>
            <a:r>
              <a:rPr lang="en-US" sz="1800" b="1" dirty="0" smtClean="0"/>
              <a:t>his denial </a:t>
            </a:r>
            <a:r>
              <a:rPr lang="en-US" sz="1800" b="1" dirty="0"/>
              <a:t>of his acquaintance with the Master. This has </a:t>
            </a:r>
            <a:r>
              <a:rPr lang="en-US" sz="1800" b="1" dirty="0" smtClean="0"/>
              <a:t>been labeled </a:t>
            </a:r>
            <a:r>
              <a:rPr lang="en-US" sz="1800" b="1" dirty="0"/>
              <a:t>“cowardice.” </a:t>
            </a:r>
            <a:endParaRPr lang="en-US" sz="1800" b="1" dirty="0" smtClean="0"/>
          </a:p>
          <a:p>
            <a:pPr marL="0" indent="0">
              <a:buNone/>
            </a:pPr>
            <a:r>
              <a:rPr lang="en-US" sz="1800" b="1" dirty="0" smtClean="0"/>
              <a:t>Are </a:t>
            </a:r>
            <a:r>
              <a:rPr lang="en-US" sz="1800" b="1" dirty="0"/>
              <a:t>we sure of his motive in </a:t>
            </a:r>
            <a:r>
              <a:rPr lang="en-US" sz="1800" b="1" dirty="0" smtClean="0"/>
              <a:t>that recorded </a:t>
            </a:r>
            <a:r>
              <a:rPr lang="en-US" sz="1800" b="1" dirty="0"/>
              <a:t>denial? He had already given up his </a:t>
            </a:r>
            <a:r>
              <a:rPr lang="en-US" sz="1800" b="1" dirty="0" smtClean="0"/>
              <a:t>occupation and </a:t>
            </a:r>
            <a:r>
              <a:rPr lang="en-US" sz="1800" b="1" dirty="0"/>
              <a:t>placed all worldly goods on the altar for the cause. </a:t>
            </a:r>
            <a:r>
              <a:rPr lang="en-US" sz="1800" b="1" dirty="0" smtClean="0"/>
              <a:t>If we </a:t>
            </a:r>
            <a:r>
              <a:rPr lang="en-US" sz="1800" b="1" dirty="0"/>
              <a:t>admit that he was cowardly and denied the Lord</a:t>
            </a:r>
            <a:br>
              <a:rPr lang="en-US" sz="1800" b="1" dirty="0"/>
            </a:br>
            <a:r>
              <a:rPr lang="en-US" sz="1800" b="1" dirty="0"/>
              <a:t>through timidity, we can still find a great lesson. </a:t>
            </a:r>
            <a:endParaRPr lang="en-US" sz="1800" b="1" dirty="0" smtClean="0"/>
          </a:p>
          <a:p>
            <a:pPr marL="0" indent="0">
              <a:buNone/>
            </a:pPr>
            <a:r>
              <a:rPr lang="en-US" sz="1800" b="1" dirty="0" smtClean="0"/>
              <a:t>Has anyone </a:t>
            </a:r>
            <a:r>
              <a:rPr lang="en-US" sz="1800" b="1" dirty="0"/>
              <a:t>more completely overcome mortal selfishness and</a:t>
            </a:r>
            <a:br>
              <a:rPr lang="en-US" sz="1800" b="1" dirty="0"/>
            </a:br>
            <a:r>
              <a:rPr lang="en-US" sz="1800" b="1" dirty="0"/>
              <a:t>weakness? Has anyone repented more sincerely? Peter </a:t>
            </a:r>
            <a:r>
              <a:rPr lang="en-US" sz="1800" b="1" dirty="0" smtClean="0"/>
              <a:t>has been </a:t>
            </a:r>
            <a:r>
              <a:rPr lang="en-US" sz="1800" b="1" dirty="0"/>
              <a:t>accused of being harsh, indiscreet, impetuous, </a:t>
            </a:r>
            <a:r>
              <a:rPr lang="en-US" sz="1800" b="1" dirty="0" smtClean="0"/>
              <a:t>and fearful</a:t>
            </a:r>
            <a:r>
              <a:rPr lang="en-US" sz="1800" b="1" dirty="0"/>
              <a:t>. If all these were true, then we still ask, Has </a:t>
            </a:r>
            <a:r>
              <a:rPr lang="en-US" sz="1800" b="1" dirty="0" smtClean="0"/>
              <a:t>any man </a:t>
            </a:r>
            <a:r>
              <a:rPr lang="en-US" sz="1800" b="1" dirty="0"/>
              <a:t>ever more completely triumphed over his weaknesses</a:t>
            </a:r>
            <a:r>
              <a:rPr lang="en-US" sz="1800" b="1" dirty="0" smtClean="0"/>
              <a:t>?</a:t>
            </a:r>
          </a:p>
          <a:p>
            <a:pPr marL="0" indent="0">
              <a:buNone/>
            </a:pPr>
            <a:r>
              <a:rPr lang="en-US" sz="1800" b="1" i="1" u="sng" dirty="0"/>
              <a:t>…Is it possible that there might have been some </a:t>
            </a:r>
            <a:r>
              <a:rPr lang="en-US" sz="1800" b="1" i="1" u="sng" dirty="0" smtClean="0"/>
              <a:t>other reason </a:t>
            </a:r>
            <a:r>
              <a:rPr lang="en-US" sz="1800" b="1" i="1" u="sng" dirty="0"/>
              <a:t>for Peter’s triple denial? </a:t>
            </a:r>
            <a:r>
              <a:rPr lang="en-US" sz="1800" b="1" dirty="0"/>
              <a:t>Could he have felt </a:t>
            </a:r>
            <a:r>
              <a:rPr lang="en-US" sz="1800" b="1" dirty="0" smtClean="0"/>
              <a:t>that circumstances </a:t>
            </a:r>
            <a:r>
              <a:rPr lang="en-US" sz="1800" b="1" dirty="0"/>
              <a:t>justified expediency? When he bore a </a:t>
            </a:r>
            <a:r>
              <a:rPr lang="en-US" sz="1800" b="1" dirty="0" smtClean="0"/>
              <a:t>strong testimony </a:t>
            </a:r>
            <a:r>
              <a:rPr lang="en-US" sz="1800" b="1" dirty="0"/>
              <a:t>in Caesarea Philippi, he had been told </a:t>
            </a:r>
            <a:r>
              <a:rPr lang="en-US" sz="1800" b="1" dirty="0" smtClean="0"/>
              <a:t>that “they </a:t>
            </a:r>
            <a:r>
              <a:rPr lang="en-US" sz="1800" b="1" dirty="0"/>
              <a:t>should tell no man that he was Jesus the Christ.”</a:t>
            </a:r>
          </a:p>
        </p:txBody>
      </p:sp>
      <p:pic>
        <p:nvPicPr>
          <p:cNvPr id="10242" name="Picture 2" descr="http://4.bp.blogspot.com/-zExR5hIlqYY/T8fl580rPhI/AAAAAAAABq0/VOoWqxmINiM/s400/StPeter-sq-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826" y="336039"/>
            <a:ext cx="4735357" cy="629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Gethsemane </a:t>
            </a:r>
            <a:endParaRPr lang="en-US" sz="9600" b="1" dirty="0"/>
          </a:p>
        </p:txBody>
      </p:sp>
      <p:sp>
        <p:nvSpPr>
          <p:cNvPr id="3" name="Content Placeholder 2"/>
          <p:cNvSpPr>
            <a:spLocks noGrp="1"/>
          </p:cNvSpPr>
          <p:nvPr>
            <p:ph idx="1"/>
          </p:nvPr>
        </p:nvSpPr>
        <p:spPr>
          <a:xfrm>
            <a:off x="1120000" y="1825625"/>
            <a:ext cx="4469037" cy="4351338"/>
          </a:xfrm>
        </p:spPr>
        <p:txBody>
          <a:bodyPr>
            <a:normAutofit/>
          </a:bodyPr>
          <a:lstStyle/>
          <a:p>
            <a:pPr marL="0" indent="0">
              <a:buNone/>
            </a:pPr>
            <a:r>
              <a:rPr lang="en-US" sz="5400" b="1" dirty="0" smtClean="0"/>
              <a:t>Mark 14:26</a:t>
            </a:r>
            <a:endParaRPr lang="en-US" sz="5400" b="1" dirty="0"/>
          </a:p>
        </p:txBody>
      </p:sp>
      <p:pic>
        <p:nvPicPr>
          <p:cNvPr id="4" name="Picture 2" descr="http://www.freebibleimages.org/storydata/photos/FB_Jesus_Gethsemane/overview_images/001-jesus-gethsemane.jpg?1359466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739" y="2024742"/>
            <a:ext cx="6071118" cy="45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49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Arranging the Disciples</a:t>
            </a:r>
            <a:endParaRPr lang="en-US" sz="6600" b="1" dirty="0"/>
          </a:p>
        </p:txBody>
      </p:sp>
      <p:sp>
        <p:nvSpPr>
          <p:cNvPr id="3" name="Content Placeholder 2"/>
          <p:cNvSpPr>
            <a:spLocks noGrp="1"/>
          </p:cNvSpPr>
          <p:nvPr>
            <p:ph idx="1"/>
          </p:nvPr>
        </p:nvSpPr>
        <p:spPr>
          <a:xfrm>
            <a:off x="6671388" y="1825625"/>
            <a:ext cx="4682411" cy="4351338"/>
          </a:xfrm>
        </p:spPr>
        <p:txBody>
          <a:bodyPr>
            <a:normAutofit/>
          </a:bodyPr>
          <a:lstStyle/>
          <a:p>
            <a:pPr marL="0" indent="0">
              <a:buNone/>
            </a:pPr>
            <a:r>
              <a:rPr lang="en-US" sz="6000" b="1" dirty="0" smtClean="0"/>
              <a:t>Matt 26:36</a:t>
            </a:r>
            <a:endParaRPr lang="en-US" sz="6000" b="1" dirty="0"/>
          </a:p>
        </p:txBody>
      </p:sp>
      <p:pic>
        <p:nvPicPr>
          <p:cNvPr id="4098" name="Picture 2" descr="http://4.bp.blogspot.com/--YceTs5UOcI/Tc7qZEgTc4I/AAAAAAAAA7A/sZRQ3SGhVOc/s1600/CIMG3003%2BGarden%2Bof%2BGethsemane%2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9396"/>
            <a:ext cx="5703422" cy="427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TC104033923[[fn=Depth]]</Template>
  <TotalTime>6033</TotalTime>
  <Words>279</Words>
  <Application>Microsoft Macintosh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Corbel</vt:lpstr>
      <vt:lpstr>Wingdings</vt:lpstr>
      <vt:lpstr>Arial</vt:lpstr>
      <vt:lpstr>Depth</vt:lpstr>
      <vt:lpstr>The Sorrows of Gethsemane </vt:lpstr>
      <vt:lpstr>Coke Ad</vt:lpstr>
      <vt:lpstr>Through the Eyes of Peter</vt:lpstr>
      <vt:lpstr>The Hymn</vt:lpstr>
      <vt:lpstr>Offended…</vt:lpstr>
      <vt:lpstr>Elder Holland</vt:lpstr>
      <vt:lpstr>Spencer W. Kimball</vt:lpstr>
      <vt:lpstr>Gethsemane </vt:lpstr>
      <vt:lpstr>Arranging the Disciples</vt:lpstr>
      <vt:lpstr>PowerPoint Presentation</vt:lpstr>
      <vt:lpstr>Savior’s Sorrow</vt:lpstr>
      <vt:lpstr>Elder Tad Callister</vt:lpstr>
      <vt:lpstr>Elder Holland Video (Alone)</vt:lpstr>
      <vt:lpstr>Sleeping for Sorrow</vt:lpstr>
      <vt:lpstr>Principle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Gethsemne</dc:title>
  <dc:creator>Kevin Hinckley</dc:creator>
  <cp:lastModifiedBy>Kevin Hinckley</cp:lastModifiedBy>
  <cp:revision>37</cp:revision>
  <dcterms:created xsi:type="dcterms:W3CDTF">2014-09-16T13:23:49Z</dcterms:created>
  <dcterms:modified xsi:type="dcterms:W3CDTF">2014-09-21T03:35:14Z</dcterms:modified>
</cp:coreProperties>
</file>