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8" r:id="rId3"/>
    <p:sldId id="260" r:id="rId4"/>
    <p:sldId id="259" r:id="rId5"/>
    <p:sldId id="257"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96" y="-3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B5E379-23E0-4597-B1C1-E6A5197C2806}" type="datetimeFigureOut">
              <a:rPr lang="en-US" smtClean="0"/>
              <a:pPr/>
              <a:t>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96B51D-5E32-4EA5-A98C-5CA1DC3B2A7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96B51D-5E32-4EA5-A98C-5CA1DC3B2A7D}"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96B51D-5E32-4EA5-A98C-5CA1DC3B2A7D}"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96B51D-5E32-4EA5-A98C-5CA1DC3B2A7D}"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96B51D-5E32-4EA5-A98C-5CA1DC3B2A7D}"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96B51D-5E32-4EA5-A98C-5CA1DC3B2A7D}"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96B51D-5E32-4EA5-A98C-5CA1DC3B2A7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A96B51D-5E32-4EA5-A98C-5CA1DC3B2A7D}"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D1C7C21-B51A-4AE0-A79A-1A81B628F511}" type="datetimeFigureOut">
              <a:rPr lang="en-US" smtClean="0"/>
              <a:pPr/>
              <a:t>11/2/2013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0258CF97-34F6-4220-BD5E-9CCE38F62D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C7C21-B51A-4AE0-A79A-1A81B628F511}" type="datetimeFigureOut">
              <a:rPr lang="en-US" smtClean="0"/>
              <a:pPr/>
              <a:t>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58CF97-34F6-4220-BD5E-9CCE38F62DD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C7C21-B51A-4AE0-A79A-1A81B628F511}" type="datetimeFigureOut">
              <a:rPr lang="en-US" smtClean="0"/>
              <a:pPr/>
              <a:t>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58CF97-34F6-4220-BD5E-9CCE38F62DD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D1C7C21-B51A-4AE0-A79A-1A81B628F511}" type="datetimeFigureOut">
              <a:rPr lang="en-US" smtClean="0"/>
              <a:pPr/>
              <a:t>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58CF97-34F6-4220-BD5E-9CCE38F62DD8}"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D1C7C21-B51A-4AE0-A79A-1A81B628F511}" type="datetimeFigureOut">
              <a:rPr lang="en-US" smtClean="0"/>
              <a:pPr/>
              <a:t>11/2/2013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58CF97-34F6-4220-BD5E-9CCE38F62DD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D1C7C21-B51A-4AE0-A79A-1A81B628F511}" type="datetimeFigureOut">
              <a:rPr lang="en-US" smtClean="0"/>
              <a:pPr/>
              <a:t>11/2/2013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58CF97-34F6-4220-BD5E-9CCE38F62DD8}"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D1C7C21-B51A-4AE0-A79A-1A81B628F511}" type="datetimeFigureOut">
              <a:rPr lang="en-US" smtClean="0"/>
              <a:pPr/>
              <a:t>11/2/2013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258CF97-34F6-4220-BD5E-9CCE38F62DD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D1C7C21-B51A-4AE0-A79A-1A81B628F511}" type="datetimeFigureOut">
              <a:rPr lang="en-US" smtClean="0"/>
              <a:pPr/>
              <a:t>11/2/2013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258CF97-34F6-4220-BD5E-9CCE38F62DD8}"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D1C7C21-B51A-4AE0-A79A-1A81B628F511}" type="datetimeFigureOut">
              <a:rPr lang="en-US" smtClean="0"/>
              <a:pPr/>
              <a:t>11/2/2013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58CF97-34F6-4220-BD5E-9CCE38F62DD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D1C7C21-B51A-4AE0-A79A-1A81B628F511}" type="datetimeFigureOut">
              <a:rPr lang="en-US" smtClean="0"/>
              <a:pPr/>
              <a:t>11/2/2013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58CF97-34F6-4220-BD5E-9CCE38F62DD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D1C7C21-B51A-4AE0-A79A-1A81B628F511}" type="datetimeFigureOut">
              <a:rPr lang="en-US" smtClean="0"/>
              <a:pPr/>
              <a:t>11/2/2013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0258CF97-34F6-4220-BD5E-9CCE38F62DD8}"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D1C7C21-B51A-4AE0-A79A-1A81B628F511}" type="datetimeFigureOut">
              <a:rPr lang="en-US" smtClean="0"/>
              <a:pPr/>
              <a:t>11/2/2013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0258CF97-34F6-4220-BD5E-9CCE38F62DD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ldsanarchy.files.wordpress.com/2008/06/jspapyrus-4figures3.gif"/>
          <p:cNvPicPr>
            <a:picLocks noChangeAspect="1" noChangeArrowheads="1"/>
          </p:cNvPicPr>
          <p:nvPr/>
        </p:nvPicPr>
        <p:blipFill>
          <a:blip r:embed="rId3" cstate="print"/>
          <a:srcRect/>
          <a:stretch>
            <a:fillRect/>
          </a:stretch>
        </p:blipFill>
        <p:spPr bwMode="auto">
          <a:xfrm>
            <a:off x="0" y="0"/>
            <a:ext cx="9090622" cy="6858000"/>
          </a:xfrm>
          <a:prstGeom prst="rect">
            <a:avLst/>
          </a:prstGeom>
          <a:noFill/>
        </p:spPr>
      </p:pic>
      <p:sp>
        <p:nvSpPr>
          <p:cNvPr id="2" name="Title 1"/>
          <p:cNvSpPr>
            <a:spLocks noGrp="1"/>
          </p:cNvSpPr>
          <p:nvPr>
            <p:ph type="ctrTitle"/>
          </p:nvPr>
        </p:nvSpPr>
        <p:spPr>
          <a:xfrm>
            <a:off x="1066800" y="228600"/>
            <a:ext cx="7772400" cy="685799"/>
          </a:xfrm>
        </p:spPr>
        <p:txBody>
          <a:bodyPr>
            <a:normAutofit fontScale="90000"/>
          </a:bodyPr>
          <a:lstStyle/>
          <a:p>
            <a:pPr algn="l"/>
            <a:r>
              <a:rPr lang="en-US" dirty="0" smtClean="0">
                <a:solidFill>
                  <a:schemeClr val="tx1"/>
                </a:solidFill>
              </a:rPr>
              <a:t>Joseph and Moses</a:t>
            </a:r>
            <a:endParaRPr lang="en-US" dirty="0">
              <a:solidFill>
                <a:schemeClr val="tx1"/>
              </a:solidFill>
            </a:endParaRPr>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Princess Bride Video</a:t>
            </a:r>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67200" y="1481328"/>
            <a:ext cx="4419600" cy="4525963"/>
          </a:xfrm>
        </p:spPr>
        <p:txBody>
          <a:bodyPr>
            <a:normAutofit/>
          </a:bodyPr>
          <a:lstStyle/>
          <a:p>
            <a:pPr>
              <a:buNone/>
            </a:pPr>
            <a:r>
              <a:rPr lang="en-US" sz="3200" b="1" dirty="0" smtClean="0">
                <a:solidFill>
                  <a:srgbClr val="FF0000"/>
                </a:solidFill>
              </a:rPr>
              <a:t>Genesis 50: 15-21</a:t>
            </a:r>
            <a:endParaRPr lang="en-US" sz="3200" b="1" dirty="0">
              <a:solidFill>
                <a:srgbClr val="FF0000"/>
              </a:solidFill>
            </a:endParaRPr>
          </a:p>
        </p:txBody>
      </p:sp>
      <p:sp>
        <p:nvSpPr>
          <p:cNvPr id="3" name="Title 2"/>
          <p:cNvSpPr>
            <a:spLocks noGrp="1"/>
          </p:cNvSpPr>
          <p:nvPr>
            <p:ph type="title"/>
          </p:nvPr>
        </p:nvSpPr>
        <p:spPr/>
        <p:txBody>
          <a:bodyPr>
            <a:normAutofit/>
          </a:bodyPr>
          <a:lstStyle/>
          <a:p>
            <a:r>
              <a:rPr lang="en-US" sz="5400" dirty="0" smtClean="0">
                <a:solidFill>
                  <a:srgbClr val="002060"/>
                </a:solidFill>
              </a:rPr>
              <a:t>Forgiveness</a:t>
            </a:r>
            <a:endParaRPr lang="en-US" sz="5400" dirty="0">
              <a:solidFill>
                <a:srgbClr val="002060"/>
              </a:solidFill>
            </a:endParaRPr>
          </a:p>
        </p:txBody>
      </p:sp>
      <p:pic>
        <p:nvPicPr>
          <p:cNvPr id="2050" name="Picture 2" descr="http://bibleencyclopedia.com/picturesjpeg/Joseph_being_sold_91-3.jpg"/>
          <p:cNvPicPr>
            <a:picLocks noChangeAspect="1" noChangeArrowheads="1"/>
          </p:cNvPicPr>
          <p:nvPr/>
        </p:nvPicPr>
        <p:blipFill>
          <a:blip r:embed="rId3" cstate="print"/>
          <a:srcRect/>
          <a:stretch>
            <a:fillRect/>
          </a:stretch>
        </p:blipFill>
        <p:spPr bwMode="auto">
          <a:xfrm>
            <a:off x="304800" y="1295400"/>
            <a:ext cx="3810000" cy="53721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038600" cy="4525963"/>
          </a:xfrm>
        </p:spPr>
        <p:txBody>
          <a:bodyPr>
            <a:normAutofit/>
          </a:bodyPr>
          <a:lstStyle/>
          <a:p>
            <a:pPr>
              <a:buNone/>
            </a:pPr>
            <a:r>
              <a:rPr lang="en-US" sz="4000" b="1" dirty="0" smtClean="0">
                <a:solidFill>
                  <a:srgbClr val="002060"/>
                </a:solidFill>
              </a:rPr>
              <a:t>Genesis 50:15</a:t>
            </a:r>
            <a:endParaRPr lang="en-US" sz="4000" b="1" dirty="0">
              <a:solidFill>
                <a:srgbClr val="002060"/>
              </a:solidFill>
            </a:endParaRPr>
          </a:p>
        </p:txBody>
      </p:sp>
      <p:sp>
        <p:nvSpPr>
          <p:cNvPr id="3" name="Title 2"/>
          <p:cNvSpPr>
            <a:spLocks noGrp="1"/>
          </p:cNvSpPr>
          <p:nvPr>
            <p:ph type="title"/>
          </p:nvPr>
        </p:nvSpPr>
        <p:spPr/>
        <p:txBody>
          <a:bodyPr>
            <a:normAutofit/>
          </a:bodyPr>
          <a:lstStyle/>
          <a:p>
            <a:r>
              <a:rPr lang="en-US" sz="5400" dirty="0" smtClean="0">
                <a:solidFill>
                  <a:srgbClr val="002060"/>
                </a:solidFill>
              </a:rPr>
              <a:t>Joseph’s Last Dream…</a:t>
            </a:r>
            <a:endParaRPr lang="en-US" sz="5400" dirty="0">
              <a:solidFill>
                <a:srgbClr val="002060"/>
              </a:solidFill>
            </a:endParaRPr>
          </a:p>
        </p:txBody>
      </p:sp>
      <p:pic>
        <p:nvPicPr>
          <p:cNvPr id="2050" name="Picture 2" descr="http://3mpub.com/lyons/images/joseph%20web.jpg"/>
          <p:cNvPicPr>
            <a:picLocks noChangeAspect="1" noChangeArrowheads="1"/>
          </p:cNvPicPr>
          <p:nvPr/>
        </p:nvPicPr>
        <p:blipFill>
          <a:blip r:embed="rId3" cstate="print"/>
          <a:srcRect/>
          <a:stretch>
            <a:fillRect/>
          </a:stretch>
        </p:blipFill>
        <p:spPr bwMode="auto">
          <a:xfrm>
            <a:off x="3200400" y="2209800"/>
            <a:ext cx="5791200" cy="466770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62500" lnSpcReduction="20000"/>
          </a:bodyPr>
          <a:lstStyle/>
          <a:p>
            <a:pPr>
              <a:buNone/>
            </a:pPr>
            <a:r>
              <a:rPr lang="en-US" dirty="0" smtClean="0"/>
              <a:t> I bless thee with the blessings of thy fathers Abraham, Isaac and Jacob; and…thy father Joseph, the son of Jacob. Behold, he looked after his posterity in the last days, when they should be scattered and driven by the Gentiles, and wept before the Lord; </a:t>
            </a:r>
          </a:p>
          <a:p>
            <a:pPr>
              <a:buNone/>
            </a:pPr>
            <a:r>
              <a:rPr lang="en-US" b="1" dirty="0" smtClean="0"/>
              <a:t>he sought diligently to know from whence the Son should come who should bring forth the word of the Lord, by which they might be enlightened, and brought back to the true fold, and his eyes beheld thee, my son;</a:t>
            </a:r>
          </a:p>
          <a:p>
            <a:pPr>
              <a:buNone/>
            </a:pPr>
            <a:r>
              <a:rPr lang="en-US" dirty="0" smtClean="0"/>
              <a:t> …and he said, As my blessings are to extend to the utmost bounds of the everlasting hills; as my father's blessing prevailed, over the blessings of his progenitors, and as my branches are to run over the wall, and my seed are to inherit the choice land whereon the Zion of God shall stand in the last days, from among my seed, scattered with the Gentiles, </a:t>
            </a:r>
          </a:p>
          <a:p>
            <a:pPr>
              <a:buNone/>
            </a:pPr>
            <a:r>
              <a:rPr lang="en-US" dirty="0" smtClean="0"/>
              <a:t>shall a choice Seer arise, whose bowels shall be a fountain of truth, whose loins shall be girded with the girdle of righteousness, whose hands shall be lifted with acceptance before the God of Jacob to turn away his anger from his anointed, whose heart shall meditate great wisdom, whose intelligence shall circumscribe and comprehend the deep things of God, and whose mouth shall utter the law of the just…and he shall feed upon the heritage of Jacob his father [</a:t>
            </a:r>
            <a:r>
              <a:rPr lang="en-US" i="1" dirty="0" smtClean="0"/>
              <a:t>Utah Genealogical and Historical Magazine</a:t>
            </a:r>
            <a:r>
              <a:rPr lang="en-US" dirty="0" smtClean="0"/>
              <a:t> 23 (Oct. 1932):175].</a:t>
            </a:r>
            <a:endParaRPr lang="en-US" dirty="0"/>
          </a:p>
        </p:txBody>
      </p:sp>
      <p:sp>
        <p:nvSpPr>
          <p:cNvPr id="3" name="Title 2"/>
          <p:cNvSpPr>
            <a:spLocks noGrp="1"/>
          </p:cNvSpPr>
          <p:nvPr>
            <p:ph type="title"/>
          </p:nvPr>
        </p:nvSpPr>
        <p:spPr/>
        <p:txBody>
          <a:bodyPr>
            <a:normAutofit fontScale="90000"/>
          </a:bodyPr>
          <a:lstStyle/>
          <a:p>
            <a:r>
              <a:rPr lang="en-US" dirty="0" smtClean="0"/>
              <a:t>Joseph Smith Patriarchal Blessing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25602" name="Picture 2" descr="http://intheknow7.files.wordpress.com/2012/01/crook-flail.jpg"/>
          <p:cNvPicPr>
            <a:picLocks noChangeAspect="1" noChangeArrowheads="1"/>
          </p:cNvPicPr>
          <p:nvPr/>
        </p:nvPicPr>
        <p:blipFill>
          <a:blip r:embed="rId3" cstate="print"/>
          <a:srcRect/>
          <a:stretch>
            <a:fillRect/>
          </a:stretch>
        </p:blipFill>
        <p:spPr bwMode="auto">
          <a:xfrm>
            <a:off x="228600" y="685800"/>
            <a:ext cx="3581400" cy="5561180"/>
          </a:xfrm>
          <a:prstGeom prst="rect">
            <a:avLst/>
          </a:prstGeom>
          <a:noFill/>
        </p:spPr>
      </p:pic>
      <p:pic>
        <p:nvPicPr>
          <p:cNvPr id="25604" name="Picture 4" descr="http://t1.gstatic.com/images?q=tbn:ANd9GcTG7ivTj1_enjwzpY7EN55X7CfpQrZehz6P60wHIGdkelzLmjtZkw"/>
          <p:cNvPicPr>
            <a:picLocks noChangeAspect="1" noChangeArrowheads="1"/>
          </p:cNvPicPr>
          <p:nvPr/>
        </p:nvPicPr>
        <p:blipFill>
          <a:blip r:embed="rId4" cstate="print"/>
          <a:srcRect/>
          <a:stretch>
            <a:fillRect/>
          </a:stretch>
        </p:blipFill>
        <p:spPr bwMode="auto">
          <a:xfrm>
            <a:off x="4343400" y="685799"/>
            <a:ext cx="3962400" cy="5526507"/>
          </a:xfrm>
          <a:prstGeom prst="rect">
            <a:avLst/>
          </a:prstGeom>
          <a:noFill/>
        </p:spPr>
      </p:pic>
      <p:pic>
        <p:nvPicPr>
          <p:cNvPr id="25606" name="Picture 6" descr="http://belcikowski.org/ladormeuseblogue/wp-content/uploads2009/mitre/crosse.jpg"/>
          <p:cNvPicPr>
            <a:picLocks noChangeAspect="1" noChangeArrowheads="1"/>
          </p:cNvPicPr>
          <p:nvPr/>
        </p:nvPicPr>
        <p:blipFill>
          <a:blip r:embed="rId5" cstate="print"/>
          <a:srcRect/>
          <a:stretch>
            <a:fillRect/>
          </a:stretch>
        </p:blipFill>
        <p:spPr bwMode="auto">
          <a:xfrm>
            <a:off x="1066800" y="2278736"/>
            <a:ext cx="6479097" cy="4179214"/>
          </a:xfrm>
          <a:prstGeom prst="rect">
            <a:avLst/>
          </a:prstGeom>
          <a:noFill/>
        </p:spPr>
      </p:pic>
      <p:pic>
        <p:nvPicPr>
          <p:cNvPr id="8" name="Picture 8" descr="http://upload.wikimedia.org/wikipedia/commons/0/0f/Golden_plates_and_other_artifacts.jpg"/>
          <p:cNvPicPr>
            <a:picLocks noChangeAspect="1" noChangeArrowheads="1"/>
          </p:cNvPicPr>
          <p:nvPr/>
        </p:nvPicPr>
        <p:blipFill>
          <a:blip r:embed="rId6" cstate="print"/>
          <a:srcRect/>
          <a:stretch>
            <a:fillRect/>
          </a:stretch>
        </p:blipFill>
        <p:spPr bwMode="auto">
          <a:xfrm>
            <a:off x="1828800" y="304057"/>
            <a:ext cx="4800600" cy="65539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wipe(down)">
                                      <p:cBhvr>
                                        <p:cTn id="7" dur="500"/>
                                        <p:tgtEl>
                                          <p:spTgt spid="256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606"/>
                                        </p:tgtEl>
                                        <p:attrNameLst>
                                          <p:attrName>style.visibility</p:attrName>
                                        </p:attrNameLst>
                                      </p:cBhvr>
                                      <p:to>
                                        <p:strVal val="visible"/>
                                      </p:to>
                                    </p:set>
                                    <p:animEffect transition="in" filter="wipe(down)">
                                      <p:cBhvr>
                                        <p:cTn id="12" dur="500"/>
                                        <p:tgtEl>
                                          <p:spTgt spid="2560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lds.org/scriptures/bc/scriptures/ot/ex/3/images/moses-and-the-burning-bush-0001107-small.jpg?download=true"/>
          <p:cNvPicPr>
            <a:picLocks noChangeAspect="1" noChangeArrowheads="1"/>
          </p:cNvPicPr>
          <p:nvPr/>
        </p:nvPicPr>
        <p:blipFill>
          <a:blip r:embed="rId3" cstate="print"/>
          <a:srcRect/>
          <a:stretch>
            <a:fillRect/>
          </a:stretch>
        </p:blipFill>
        <p:spPr bwMode="auto">
          <a:xfrm>
            <a:off x="-1" y="0"/>
            <a:ext cx="9304421" cy="6858000"/>
          </a:xfrm>
          <a:prstGeom prst="rect">
            <a:avLst/>
          </a:prstGeom>
          <a:noFill/>
        </p:spPr>
      </p:pic>
      <p:sp>
        <p:nvSpPr>
          <p:cNvPr id="2" name="Content Placeholder 1"/>
          <p:cNvSpPr>
            <a:spLocks noGrp="1"/>
          </p:cNvSpPr>
          <p:nvPr>
            <p:ph idx="1"/>
          </p:nvPr>
        </p:nvSpPr>
        <p:spPr>
          <a:xfrm>
            <a:off x="5029200" y="304800"/>
            <a:ext cx="4267200" cy="4525963"/>
          </a:xfrm>
        </p:spPr>
        <p:txBody>
          <a:bodyPr>
            <a:normAutofit/>
          </a:bodyPr>
          <a:lstStyle/>
          <a:p>
            <a:pPr>
              <a:buNone/>
            </a:pPr>
            <a:r>
              <a:rPr lang="en-US" sz="4800" b="1" dirty="0" smtClean="0">
                <a:solidFill>
                  <a:schemeClr val="bg1"/>
                </a:solidFill>
                <a:effectLst>
                  <a:outerShdw blurRad="38100" dist="38100" dir="2700000" algn="tl">
                    <a:srgbClr val="000000">
                      <a:alpha val="43137"/>
                    </a:srgbClr>
                  </a:outerShdw>
                </a:effectLst>
              </a:rPr>
              <a:t>Exodus 2</a:t>
            </a:r>
          </a:p>
          <a:p>
            <a:pPr>
              <a:buNone/>
            </a:pPr>
            <a:r>
              <a:rPr lang="en-US" sz="4800" b="1" dirty="0" smtClean="0">
                <a:solidFill>
                  <a:schemeClr val="bg1"/>
                </a:solidFill>
                <a:effectLst>
                  <a:outerShdw blurRad="38100" dist="38100" dir="2700000" algn="tl">
                    <a:srgbClr val="000000">
                      <a:alpha val="43137"/>
                    </a:srgbClr>
                  </a:outerShdw>
                </a:effectLst>
              </a:rPr>
              <a:t>Exodus 4</a:t>
            </a:r>
            <a:endParaRPr lang="en-US" sz="4800" b="1" dirty="0">
              <a:solidFill>
                <a:schemeClr val="bg1"/>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838200" y="76200"/>
            <a:ext cx="8229600" cy="1143000"/>
          </a:xfrm>
        </p:spPr>
        <p:txBody>
          <a:bodyPr>
            <a:normAutofit/>
          </a:bodyPr>
          <a:lstStyle/>
          <a:p>
            <a:r>
              <a:rPr lang="en-US" sz="5400" dirty="0" smtClean="0">
                <a:solidFill>
                  <a:schemeClr val="bg1"/>
                </a:solidFill>
              </a:rPr>
              <a:t>Moses</a:t>
            </a:r>
            <a:endParaRPr lang="en-US" sz="5400"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663</TotalTime>
  <Words>33</Words>
  <Application>Microsoft Office PowerPoint</Application>
  <PresentationFormat>On-screen Show (4:3)</PresentationFormat>
  <Paragraphs>21</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Concourse</vt:lpstr>
      <vt:lpstr>Joseph and Moses</vt:lpstr>
      <vt:lpstr>Slide 2</vt:lpstr>
      <vt:lpstr>Forgiveness</vt:lpstr>
      <vt:lpstr>Joseph’s Last Dream…</vt:lpstr>
      <vt:lpstr>Joseph Smith Patriarchal Blessing</vt:lpstr>
      <vt:lpstr>Slide 6</vt:lpstr>
      <vt:lpstr>Moses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Joseph and Moses</dc:title>
  <dc:creator>Kevin</dc:creator>
  <cp:lastModifiedBy>Kevin</cp:lastModifiedBy>
  <cp:revision>10</cp:revision>
  <dcterms:created xsi:type="dcterms:W3CDTF">2013-10-29T19:25:17Z</dcterms:created>
  <dcterms:modified xsi:type="dcterms:W3CDTF">2013-11-02T20:40:12Z</dcterms:modified>
</cp:coreProperties>
</file>