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A090-95C3-4462-B4A3-DEE2AAD23487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F100E-1255-42CD-8BDF-BFD1C9AB5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F100E-1255-42CD-8BDF-BFD1C9AB5BE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F100E-1255-42CD-8BDF-BFD1C9AB5BE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F100E-1255-42CD-8BDF-BFD1C9AB5BE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F100E-1255-42CD-8BDF-BFD1C9AB5BE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F100E-1255-42CD-8BDF-BFD1C9AB5BE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50286-E3DE-4F50-B83A-9A7B0686AD1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F100E-1255-42CD-8BDF-BFD1C9AB5BE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F100E-1255-42CD-8BDF-BFD1C9AB5BE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2C57410-8DA8-4AA3-AD15-C0B438922ED1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09A5BE8-0258-4E93-BE0F-8871EE6B7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7410-8DA8-4AA3-AD15-C0B438922ED1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5BE8-0258-4E93-BE0F-8871EE6B7B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7410-8DA8-4AA3-AD15-C0B438922ED1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5BE8-0258-4E93-BE0F-8871EE6B7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7410-8DA8-4AA3-AD15-C0B438922ED1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5BE8-0258-4E93-BE0F-8871EE6B7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2C57410-8DA8-4AA3-AD15-C0B438922ED1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09A5BE8-0258-4E93-BE0F-8871EE6B7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7410-8DA8-4AA3-AD15-C0B438922ED1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5BE8-0258-4E93-BE0F-8871EE6B7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7410-8DA8-4AA3-AD15-C0B438922ED1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5BE8-0258-4E93-BE0F-8871EE6B7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7410-8DA8-4AA3-AD15-C0B438922ED1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5BE8-0258-4E93-BE0F-8871EE6B7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7410-8DA8-4AA3-AD15-C0B438922ED1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5BE8-0258-4E93-BE0F-8871EE6B7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7410-8DA8-4AA3-AD15-C0B438922ED1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5BE8-0258-4E93-BE0F-8871EE6B7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57410-8DA8-4AA3-AD15-C0B438922ED1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5BE8-0258-4E93-BE0F-8871EE6B7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2C57410-8DA8-4AA3-AD15-C0B438922ED1}" type="datetimeFigureOut">
              <a:rPr lang="en-US" smtClean="0"/>
              <a:pPr/>
              <a:t>10/20/2013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9A5BE8-0258-4E93-BE0F-8871EE6B7B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http://mormongandhi.files.wordpress.com/2010/09/full_siz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6858000" cy="990600"/>
          </a:xfrm>
        </p:spPr>
        <p:txBody>
          <a:bodyPr>
            <a:noAutofit/>
          </a:bodyPr>
          <a:lstStyle/>
          <a:p>
            <a:pPr algn="l"/>
            <a:r>
              <a:rPr lang="en-US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Wrestling</a:t>
            </a:r>
            <a:endParaRPr lang="en-US" sz="6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Kevin\Downloads\chart_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557" y="609600"/>
            <a:ext cx="8996122" cy="5562601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828800" y="1752600"/>
            <a:ext cx="5638800" cy="3352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 descr="C:\Users\Kevin\Downloads\chart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1" y="762000"/>
            <a:ext cx="9072318" cy="560971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828800" y="1752600"/>
            <a:ext cx="6019800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Kevin\Downloads\chart_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619" y="838201"/>
            <a:ext cx="8872886" cy="5486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828800" y="1752600"/>
            <a:ext cx="6096000" cy="3429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Pillars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386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dirty="0" smtClean="0">
                <a:solidFill>
                  <a:srgbClr val="7030A0"/>
                </a:solidFill>
              </a:rPr>
              <a:t>Genesis 28:11-22</a:t>
            </a:r>
            <a:endParaRPr lang="en-US" sz="4800" b="1" dirty="0">
              <a:solidFill>
                <a:srgbClr val="7030A0"/>
              </a:solidFill>
            </a:endParaRPr>
          </a:p>
        </p:txBody>
      </p:sp>
      <p:pic>
        <p:nvPicPr>
          <p:cNvPr id="14338" name="Picture 2" descr="http://upload.wikimedia.org/wikipedia/en/4/4f/Stone_of_destin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533400"/>
            <a:ext cx="4038600" cy="5849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Stone of Scone</a:t>
            </a: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4" name="Picture 3" descr="http://www.johnpratt.com/items/docs/lds/meridian/2003/images/ulster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81000"/>
            <a:ext cx="3352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www.johnpratt.com/items/docs/lds/meridian/2003/images/ire_harp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3276600"/>
            <a:ext cx="25908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www.johnpratt.com/items/docs/lds/meridian/2003/images/chair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1447800"/>
            <a:ext cx="259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www.johnpratt.com/items/docs/lds/meridian/2003/images/stone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43200" y="1752600"/>
            <a:ext cx="3810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http://static.guim.co.uk/sys-images/Guardian/Pix/pictures/2010/4/30/1272638099904/Stone-of-Destiny-00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1447800"/>
            <a:ext cx="8509000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Jacob and Rachel</a:t>
            </a:r>
            <a:endParaRPr lang="en-US" sz="5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495800" y="1219200"/>
            <a:ext cx="4191000" cy="493776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29:10</a:t>
            </a:r>
            <a:endParaRPr lang="en-US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0658" name="Picture 2" descr="http://upload.wikimedia.org/wikipedia/commons/6/6c/Rachel_WilliamDy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295400"/>
            <a:ext cx="3352800" cy="5383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002060"/>
                </a:solidFill>
              </a:rPr>
              <a:t>Return and Wrestle</a:t>
            </a:r>
            <a:endParaRPr lang="en-US" sz="6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39624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</a:t>
            </a:r>
            <a:r>
              <a:rPr lang="en-US" sz="5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31:3,13</a:t>
            </a:r>
          </a:p>
          <a:p>
            <a:pPr>
              <a:buNone/>
            </a:pPr>
            <a:r>
              <a:rPr lang="en-US" sz="54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Enos</a:t>
            </a:r>
            <a:r>
              <a:rPr lang="en-US" sz="5400" b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</a:t>
            </a:r>
            <a:endParaRPr lang="en-US" sz="5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2706" name="Picture 2" descr="http://bhavanajagat.files.wordpress.com/2009/02/jacob27s_vow_at__bethel_117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143000"/>
            <a:ext cx="3810000" cy="552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181</TotalTime>
  <Words>27</Words>
  <Application>Microsoft Office PowerPoint</Application>
  <PresentationFormat>On-screen Show (4:3)</PresentationFormat>
  <Paragraphs>17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Origin</vt:lpstr>
      <vt:lpstr>Wrestling</vt:lpstr>
      <vt:lpstr>Slide 2</vt:lpstr>
      <vt:lpstr>Slide 3</vt:lpstr>
      <vt:lpstr>Slide 4</vt:lpstr>
      <vt:lpstr>Pillars</vt:lpstr>
      <vt:lpstr>Stone of Scone</vt:lpstr>
      <vt:lpstr>Jacob and Rachel</vt:lpstr>
      <vt:lpstr>Return and Wrestle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Wrestling</dc:title>
  <dc:creator>Kevin</dc:creator>
  <cp:lastModifiedBy>Kevin</cp:lastModifiedBy>
  <cp:revision>13</cp:revision>
  <dcterms:created xsi:type="dcterms:W3CDTF">2013-10-20T00:11:36Z</dcterms:created>
  <dcterms:modified xsi:type="dcterms:W3CDTF">2013-10-21T02:01:11Z</dcterms:modified>
</cp:coreProperties>
</file>