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C2F1C-4642-4B12-9BA8-383E9C71F7B6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A607E-5084-4E13-B612-BDF1D8A1540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A607E-5084-4E13-B612-BDF1D8A1540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581E126-3338-4F92-9E13-55478B0405CA}" type="datetimeFigureOut">
              <a:rPr lang="en-US" smtClean="0"/>
              <a:pPr/>
              <a:t>10/6/2013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ADC301B-6372-4545-94E8-3ACC3C0082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upload.wikimedia.org/wikipedia/commons/c/ce/Anthony_van_Dyck_-_Abraham_and_Isaac_-_WGA074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26027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6172200" cy="1894362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Abraham and </a:t>
            </a:r>
            <a:r>
              <a:rPr lang="en-US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Isaac</a:t>
            </a:r>
            <a:endParaRPr lang="en-US" sz="5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content-a-dfw.xx.fbcdn.net/hphotos-ash3/994599_10201497093565558_303433759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9671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President Thomas S Monson leads his councilors, President Henry B Eyring and President Dieter F. Uchtdorf onto the stand for the Saturday morning session of the 183rd Semiannual General Conference for the Church of Jesus Christ of Latter-day Saints Saturday, Oct. 5, 2013 inside the Conference Center. (Scott G Winterton, Deseret News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727659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57800"/>
            <a:ext cx="6629400" cy="1143000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chemeClr val="bg1"/>
                </a:solidFill>
              </a:rPr>
              <a:t>General Conference</a:t>
            </a:r>
            <a:endParaRPr lang="en-US" sz="66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143000"/>
            <a:ext cx="1600200" cy="533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</a:rPr>
              <a:t>Question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How did we get the content of the Book of Mormon</a:t>
            </a:r>
          </a:p>
          <a:p>
            <a:pPr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How did we get the content of the Old Testament?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1506" name="Picture 2" descr="http://truemormondoctrine.com/files/2009/09/mormon-bible-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838200"/>
            <a:ext cx="4505325" cy="5617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Hugh </a:t>
            </a:r>
            <a:r>
              <a:rPr lang="en-US" sz="4800" b="1" dirty="0" err="1" smtClean="0">
                <a:solidFill>
                  <a:srgbClr val="C00000"/>
                </a:solidFill>
              </a:rPr>
              <a:t>Nibley</a:t>
            </a:r>
            <a:endParaRPr lang="en-US" sz="4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evangelizafuerte.com.mx/wp-images/articulos/2013/07/abraham-y-los-tres-angeles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7181152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abraham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800600" y="457200"/>
            <a:ext cx="3810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Genesis 18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d4nations.com/webpubl/images/1asodomgomorrahandblogging-f65bimage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668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Lot and Sodom</a:t>
            </a:r>
            <a:endParaRPr lang="en-US" sz="5400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09800" y="4953000"/>
            <a:ext cx="5715000" cy="15209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6000" b="1" dirty="0" smtClean="0">
                <a:solidFill>
                  <a:schemeClr val="bg1"/>
                </a:solidFill>
              </a:rPr>
              <a:t>Genesis 19</a:t>
            </a:r>
            <a:endParaRPr lang="en-US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static.panoramio.com/photos/large/2099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Lot’s Wife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5648"/>
            <a:ext cx="4038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smtClean="0">
                <a:solidFill>
                  <a:srgbClr val="7030A0"/>
                </a:solidFill>
              </a:rPr>
              <a:t>Luke 17:29-33</a:t>
            </a:r>
            <a:endParaRPr lang="en-US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467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solidFill>
                  <a:srgbClr val="0070C0"/>
                </a:solidFill>
              </a:rPr>
              <a:t>The Great Sacrifice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8100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800" b="1" dirty="0" smtClean="0">
                <a:solidFill>
                  <a:srgbClr val="002060"/>
                </a:solidFill>
              </a:rPr>
              <a:t>Genesis 22</a:t>
            </a:r>
            <a:endParaRPr lang="en-US" sz="4800" b="1" dirty="0">
              <a:solidFill>
                <a:srgbClr val="002060"/>
              </a:solidFill>
            </a:endParaRPr>
          </a:p>
        </p:txBody>
      </p:sp>
      <p:pic>
        <p:nvPicPr>
          <p:cNvPr id="29698" name="Picture 2" descr="http://www.lds.org/scriptures/bc/scriptures/ot/gen/21/images/009-009-abraham-taking-isaac-to-be-sacrificed-fullb.jpg?download=tr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4117294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148</TotalTime>
  <Words>56</Words>
  <Application>Microsoft Office PowerPoint</Application>
  <PresentationFormat>On-screen Show (4:3)</PresentationFormat>
  <Paragraphs>23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Oriel</vt:lpstr>
      <vt:lpstr>Abraham and Isaac</vt:lpstr>
      <vt:lpstr>Slide 2</vt:lpstr>
      <vt:lpstr>General Conference</vt:lpstr>
      <vt:lpstr>Question</vt:lpstr>
      <vt:lpstr>Hugh Nibley</vt:lpstr>
      <vt:lpstr>abraham</vt:lpstr>
      <vt:lpstr>Lot and Sodom</vt:lpstr>
      <vt:lpstr>Lot’s Wife</vt:lpstr>
      <vt:lpstr>The Great Sacrifice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and Issac</dc:title>
  <dc:creator>Kevin</dc:creator>
  <cp:lastModifiedBy>Kevin</cp:lastModifiedBy>
  <cp:revision>10</cp:revision>
  <dcterms:created xsi:type="dcterms:W3CDTF">2013-10-03T12:56:45Z</dcterms:created>
  <dcterms:modified xsi:type="dcterms:W3CDTF">2013-10-06T22:06:47Z</dcterms:modified>
</cp:coreProperties>
</file>