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57" r:id="rId6"/>
    <p:sldId id="261" r:id="rId7"/>
    <p:sldId id="265" r:id="rId8"/>
    <p:sldId id="262" r:id="rId9"/>
    <p:sldId id="260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D4C2-9B38-43B4-A163-B195534931FB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F94D-3F4D-4494-9515-062755E13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F94D-3F4D-4494-9515-062755E131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752F2D-CA91-45E0-AFE4-6927A98A77E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E64F75-7C68-4077-9737-6B4A25D69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m.com/images/2012/12/space-screensaver-earth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75839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The Creation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Genesis 1:26,27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Moses 6:63-65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Ultimate Creation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www.vopus.org/en/images/articles/popol_vuh-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4495800" cy="541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fineartamerica.com/images-medium/carolina-mountain-stream-al-black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6096000"/>
            <a:ext cx="5943600" cy="1130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Genesis 1:9,10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66000"/>
            </a:srgb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was the Garden of Eden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Friends</a:t>
            </a:r>
            <a:endParaRPr lang="en-US" dirty="0"/>
          </a:p>
        </p:txBody>
      </p:sp>
      <p:pic>
        <p:nvPicPr>
          <p:cNvPr id="2050" name="Picture 2" descr="Children Understand Priorities in Relations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534400" cy="6614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urnbacktogod.com/wp-content/uploads/2010/01/Prayer-before-reading-the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Blueletterbible.org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Gospeldoctrine.com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and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Thummin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Study Aids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Is the Church more Jewish or more Christian?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First Question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i.huffpost.com/gen/1221315/thumbs/o-BAPTIST-PREACHER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7010400" cy="4166989"/>
          </a:xfrm>
          <a:prstGeom prst="rect">
            <a:avLst/>
          </a:prstGeom>
          <a:noFill/>
        </p:spPr>
      </p:pic>
      <p:pic>
        <p:nvPicPr>
          <p:cNvPr id="39940" name="Picture 4" descr="http://bible-truth.org/BlowingShof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2667000"/>
            <a:ext cx="448424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iscipleshipguy.com/wp-content/uploads/2012/10/prop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35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5240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i="1" dirty="0" smtClean="0">
                <a:solidFill>
                  <a:schemeClr val="bg1"/>
                </a:solidFill>
              </a:rPr>
              <a:t>Moses 1:25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Question….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timesphoto.files.wordpress.com/2012/12/la-1206-nas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9250" cy="73152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Moses 1:26,27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Moses’ Grand Calling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What does “face to face” mean?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Question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lds.org/bc/content/shared/content/images/gospel-library/magazine/en2006lp.nfo:o: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451104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3581400" cy="476707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Moses 1: 39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The Celestial Glory Cycle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D&amp;C 81:4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pic>
        <p:nvPicPr>
          <p:cNvPr id="27650" name="Picture 2" descr="http://gs-press.com.au/images/news_articles/cache/sun_shines_through_clouds_resized_1-6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5181600" cy="451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35.photobucket.com/albums/d182/foofoofighter/foggy_oc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96997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429000"/>
            <a:ext cx="8229600" cy="2349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Genesis 1: 1,2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Creation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492</TotalTime>
  <Words>87</Words>
  <Application>Microsoft Office PowerPoint</Application>
  <PresentationFormat>On-screen Show (4:3)</PresentationFormat>
  <Paragraphs>36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The Creation</vt:lpstr>
      <vt:lpstr>8th Grade Friends</vt:lpstr>
      <vt:lpstr>Study Aids</vt:lpstr>
      <vt:lpstr>First Question</vt:lpstr>
      <vt:lpstr>The Question….</vt:lpstr>
      <vt:lpstr>Moses’ Grand Calling</vt:lpstr>
      <vt:lpstr>Question</vt:lpstr>
      <vt:lpstr>The Answer</vt:lpstr>
      <vt:lpstr>The Creation</vt:lpstr>
      <vt:lpstr>Ultimate Creation</vt:lpstr>
      <vt:lpstr>Where was the Garden of Eden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Kevin</cp:lastModifiedBy>
  <cp:revision>13</cp:revision>
  <dcterms:created xsi:type="dcterms:W3CDTF">2013-08-29T13:14:59Z</dcterms:created>
  <dcterms:modified xsi:type="dcterms:W3CDTF">2013-09-08T21:21:57Z</dcterms:modified>
</cp:coreProperties>
</file>