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0B7A-A6CE-4EA9-952F-D5C56C5545B1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32D4-D79D-4A63-B0BA-006F98F9A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DFABA-05EC-4007-95BD-7FBB5EFC07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32D4-D79D-4A63-B0BA-006F98F9A2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32D4-D79D-4A63-B0BA-006F98F9A2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32D4-D79D-4A63-B0BA-006F98F9A2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32D4-D79D-4A63-B0BA-006F98F9A2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32D4-D79D-4A63-B0BA-006F98F9A2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32D4-D79D-4A63-B0BA-006F98F9A2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D696-6F93-4FDF-AB37-568B5032F8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D696-6F93-4FDF-AB37-568B5032F8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D696-6F93-4FDF-AB37-568B5032F8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D696-6F93-4FDF-AB37-568B5032F8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F32D4-D79D-4A63-B0BA-006F98F9A2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8A00B-20E5-4D70-8452-5A72177E8486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DE2183-CEEF-475C-85E3-E412E683C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69006.C_S_Lewi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dreads.com/work/quotes/33490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arthm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685800"/>
            <a:ext cx="5257800" cy="85248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6477000"/>
            <a:ext cx="4267200" cy="381000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www.kevinhinckley.com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More Insight…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24  That by him and through him and of him, the worlds are and were created,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 inhabitants thereof are begotten sons and daughters of God.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40352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And I heard a great voice bearing record from </a:t>
            </a:r>
            <a:r>
              <a:rPr lang="en-US" b="1" dirty="0" err="1" smtClean="0">
                <a:solidFill>
                  <a:srgbClr val="7030A0"/>
                </a:solidFill>
              </a:rPr>
              <a:t>heav'n</a:t>
            </a:r>
            <a:r>
              <a:rPr lang="en-US" b="1" dirty="0" smtClean="0">
                <a:solidFill>
                  <a:srgbClr val="7030A0"/>
                </a:solidFill>
              </a:rPr>
              <a:t>, 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He's the </a:t>
            </a:r>
            <a:r>
              <a:rPr lang="en-US" b="1" dirty="0" err="1" smtClean="0">
                <a:solidFill>
                  <a:srgbClr val="7030A0"/>
                </a:solidFill>
              </a:rPr>
              <a:t>Saviour</a:t>
            </a:r>
            <a:r>
              <a:rPr lang="en-US" b="1" dirty="0" smtClean="0">
                <a:solidFill>
                  <a:srgbClr val="7030A0"/>
                </a:solidFill>
              </a:rPr>
              <a:t> and only begotten of God; 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By him, of him, and through him, the worlds were all made, 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Even all that career in the heavens so broad.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Whose inhabitants, too, from the first to the last, </a:t>
            </a:r>
          </a:p>
          <a:p>
            <a:pPr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Are </a:t>
            </a:r>
            <a:r>
              <a:rPr lang="en-US" b="1" i="1" u="sng" dirty="0" err="1" smtClean="0">
                <a:solidFill>
                  <a:srgbClr val="7030A0"/>
                </a:solidFill>
              </a:rPr>
              <a:t>sav'd</a:t>
            </a:r>
            <a:r>
              <a:rPr lang="en-US" b="1" i="1" u="sng" dirty="0" smtClean="0">
                <a:solidFill>
                  <a:srgbClr val="7030A0"/>
                </a:solidFill>
              </a:rPr>
              <a:t> by the very same </a:t>
            </a:r>
            <a:r>
              <a:rPr lang="en-US" b="1" i="1" u="sng" dirty="0" err="1" smtClean="0">
                <a:solidFill>
                  <a:srgbClr val="7030A0"/>
                </a:solidFill>
              </a:rPr>
              <a:t>Saviour</a:t>
            </a:r>
            <a:r>
              <a:rPr lang="en-US" b="1" i="1" u="sng" dirty="0" smtClean="0">
                <a:solidFill>
                  <a:srgbClr val="7030A0"/>
                </a:solidFill>
              </a:rPr>
              <a:t> of ours; 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And, of course, are begotten God's daughters and sons 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By the very same truths and the very same powers.</a:t>
            </a: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encrypted-tbn0.google.com/images?q=tbn:ANd9GcQnlu6__FsFuel2GERftZ3pVk_xz4pXFJT2Ph1xHr2VtA12wZ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Preface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800600"/>
            <a:ext cx="64770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D&amp;C 76: 1-10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4648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Elder C.S. Lewis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457200"/>
            <a:ext cx="47244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“My own plans are made. While I can, I sail east in the Dawn </a:t>
            </a:r>
            <a:r>
              <a:rPr lang="en-US" sz="2800" b="1" dirty="0" err="1">
                <a:solidFill>
                  <a:srgbClr val="C00000"/>
                </a:solidFill>
              </a:rPr>
              <a:t>Treader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When </a:t>
            </a:r>
            <a:r>
              <a:rPr lang="en-US" sz="2800" b="1" dirty="0">
                <a:solidFill>
                  <a:srgbClr val="C00000"/>
                </a:solidFill>
              </a:rPr>
              <a:t>she fails me, I paddle east in my coracle.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When </a:t>
            </a:r>
            <a:r>
              <a:rPr lang="en-US" sz="2800" b="1" dirty="0">
                <a:solidFill>
                  <a:srgbClr val="C00000"/>
                </a:solidFill>
              </a:rPr>
              <a:t>she sinks, I shall </a:t>
            </a:r>
            <a:r>
              <a:rPr lang="en-US" sz="2800" b="1" dirty="0" smtClean="0">
                <a:solidFill>
                  <a:srgbClr val="C00000"/>
                </a:solidFill>
              </a:rPr>
              <a:t>swim with </a:t>
            </a:r>
            <a:r>
              <a:rPr lang="en-US" sz="2800" b="1" dirty="0">
                <a:solidFill>
                  <a:srgbClr val="C00000"/>
                </a:solidFill>
              </a:rPr>
              <a:t>my four paws.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And </a:t>
            </a:r>
            <a:r>
              <a:rPr lang="en-US" sz="2800" b="1" dirty="0">
                <a:solidFill>
                  <a:srgbClr val="C00000"/>
                </a:solidFill>
              </a:rPr>
              <a:t>when I can swim no longer, if I have not reached </a:t>
            </a:r>
            <a:r>
              <a:rPr lang="en-US" sz="2800" b="1" dirty="0" err="1">
                <a:solidFill>
                  <a:srgbClr val="C00000"/>
                </a:solidFill>
              </a:rPr>
              <a:t>Aslan’s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country…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 </a:t>
            </a:r>
            <a:r>
              <a:rPr lang="en-US" sz="2800" b="1" dirty="0">
                <a:solidFill>
                  <a:srgbClr val="C00000"/>
                </a:solidFill>
              </a:rPr>
              <a:t>shall sink with my nose to the sunrise.”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200" dirty="0" smtClean="0"/>
              <a:t>―</a:t>
            </a:r>
            <a:r>
              <a:rPr lang="en-US" sz="1200" dirty="0"/>
              <a:t> </a:t>
            </a:r>
            <a:r>
              <a:rPr lang="en-US" sz="1200" dirty="0">
                <a:hlinkClick r:id="rId3"/>
              </a:rPr>
              <a:t>C.S. Lewis</a:t>
            </a:r>
            <a:r>
              <a:rPr lang="en-US" sz="1200" dirty="0"/>
              <a:t>, </a:t>
            </a:r>
            <a:r>
              <a:rPr lang="en-US" sz="1200" i="1" dirty="0">
                <a:hlinkClick r:id="rId4"/>
              </a:rPr>
              <a:t>The Voyage of the Dawn </a:t>
            </a:r>
            <a:r>
              <a:rPr lang="en-US" sz="1200" i="1" dirty="0" err="1">
                <a:hlinkClick r:id="rId4"/>
              </a:rPr>
              <a:t>Treader</a:t>
            </a:r>
            <a:endParaRPr lang="en-US" sz="1200" dirty="0"/>
          </a:p>
        </p:txBody>
      </p:sp>
      <p:pic>
        <p:nvPicPr>
          <p:cNvPr id="2050" name="Picture 2" descr="http://www.foilprints.com/hjn/images/intro/8%20Sunrise%20at%20sea%20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0600"/>
            <a:ext cx="3962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20875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Bill Clinton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733800"/>
            <a:ext cx="85344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During Clinton’s young years in Hot Springs, Ark., two Mormon missionaries once approached the future president with their pitch.</a:t>
            </a:r>
          </a:p>
          <a:p>
            <a:r>
              <a:rPr lang="en-US" b="1" dirty="0">
                <a:solidFill>
                  <a:srgbClr val="C00000"/>
                </a:solidFill>
              </a:rPr>
              <a:t>The then-president-to-be was impressed, he </a:t>
            </a:r>
            <a:r>
              <a:rPr lang="en-US" b="1" dirty="0" smtClean="0">
                <a:solidFill>
                  <a:srgbClr val="C00000"/>
                </a:solidFill>
              </a:rPr>
              <a:t>told </a:t>
            </a:r>
            <a:r>
              <a:rPr lang="en-US" b="1" dirty="0">
                <a:solidFill>
                  <a:srgbClr val="C00000"/>
                </a:solidFill>
              </a:rPr>
              <a:t>reporters recently, with the young preachers’ effort as they explained Mormon teachings about heaven.</a:t>
            </a:r>
          </a:p>
          <a:p>
            <a:r>
              <a:rPr lang="en-US" b="1" dirty="0">
                <a:solidFill>
                  <a:srgbClr val="C00000"/>
                </a:solidFill>
              </a:rPr>
              <a:t>As Clinton recalled, they described the afterlife as "a pyramid with many levels that put Hitler and Stalin at the very bottom, faithful Mormons on top, and everyone else in between."</a:t>
            </a:r>
          </a:p>
          <a:p>
            <a:r>
              <a:rPr lang="en-US" b="1" dirty="0">
                <a:solidFill>
                  <a:srgbClr val="C00000"/>
                </a:solidFill>
              </a:rPr>
              <a:t>That had a certain appeal, he said, but for Clinton, a Baptist, "the sticking point" was any system that left his loved ones "out of the top level."</a:t>
            </a:r>
          </a:p>
          <a:p>
            <a:r>
              <a:rPr lang="en-US" b="1" dirty="0">
                <a:solidFill>
                  <a:srgbClr val="C00000"/>
                </a:solidFill>
              </a:rPr>
              <a:t>He couldn’t get with any program, he said, that would "leave all these other people behind."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316" name="Picture 4" descr="http://i51.photobucket.com/albums/f394/Chino_Blanco/Clinton-Hinck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76201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lerai.it/wp-content/uploads/2012/01/planet-earth-in-sp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71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467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Education Week Email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610600" cy="5562600"/>
          </a:xfrm>
          <a:solidFill>
            <a:schemeClr val="tx1">
              <a:alpha val="59000"/>
            </a:schemeClr>
          </a:solidFill>
          <a:effectLst>
            <a:softEdge rad="317500"/>
          </a:effec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some years, I  dreaded having the knowledge that came to those who heard King Benjamin's address--the part where they recognized their nothingness, and were face down on the ground. At the mention of that scene, I would feel my teeth clench, and my mind form an internal wince. 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one day, I heard this thought in my mind: "God does not get his joy by buying a new RV".  Well, that surprised me, because I never for a second assumed that he did.  Still, I spend quite a while contemplating God, and God's sources of joy.  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finally came to realize that we are his source of joy.  I had always seen God as the ultimate 'man who has everything' and that there was nothing I had to give to him--he gives me everything, he blesses me, when I am righteous, he gives me more, and He will always be ahead, and I will always be behind. 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there is truth in that, I now understand that I am his source of joy.  I hold in my weak, mortal hands power to give Heavenly Father and Jesus Christ joy that they cannot get from any other source. 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hold that thought close.  I am warmed by it.  I find joy in it.  I am not replaceable.  If I do not give him that joy, he goes without it.  When I think about that, I want to give him joy.  I have  heard "keep the commandments" for so long that I have developed a callous and I don't connect the depth of meaning that phrase carries. 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think "I have the power to give God joy that he cannot get from any other source,"  I feel my chest fill and it seems my soul expands and I want to keep his commandments.  At those moments, I sense a tiny bit of how important I am.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lds.org/scriptures/bc/scriptures/content/english/bible-maps/images/03990_000_history-photo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348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467600" cy="990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Vision (Section 76)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4191000"/>
            <a:ext cx="65532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to the Saints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Revelations are received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Doctrines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Philo Dibble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6482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000099"/>
                </a:solidFill>
              </a:rPr>
              <a:t>On a subsequent visit to Hiram, I arrived at Father Johnson's just as Joseph and Sidney were coming out of the vision alluded to in the Book of Doctrine and Covenants [D&amp;C 76], in which mention is made of the three glories.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000099"/>
                </a:solidFill>
              </a:rPr>
              <a:t>Joseph wore black clothes, but at this time seemed to be dressed in an element of glorious white, and his face shone as if it were transparent, but I did not see the same glory attending Sidney [</a:t>
            </a:r>
            <a:r>
              <a:rPr lang="en-US" sz="2400" b="1" dirty="0" err="1">
                <a:solidFill>
                  <a:srgbClr val="000099"/>
                </a:solidFill>
              </a:rPr>
              <a:t>Rigdon</a:t>
            </a:r>
            <a:r>
              <a:rPr lang="en-US" sz="2400" b="1" dirty="0">
                <a:solidFill>
                  <a:srgbClr val="000099"/>
                </a:solidFill>
              </a:rPr>
              <a:t>].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000099"/>
                </a:solidFill>
              </a:rPr>
              <a:t>Joseph appeared as strong as a lion, but Sidney seemed as weak as water, and Joseph, noticing his condition smiled and said, "Brother Sidney is not as used to it as I am."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31746" name="Picture 2" descr="http://upload.wikimedia.org/wikipedia/commons/2/2d/John_Johnson_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76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Joseph’s Reaction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600200"/>
            <a:ext cx="44958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"Nothing could be more pleasing to the Saints upon the order of the Kingdom of the Lord, than the light which burst upon the world through the foregoing vision.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Every law, every commandment, every promise, every truth, and every point touching the destiny of man, from Genesis to Revelation… </a:t>
            </a:r>
            <a:endParaRPr lang="en-US" sz="2400" b="1" dirty="0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go </a:t>
            </a:r>
            <a:r>
              <a:rPr lang="en-US" sz="2400" b="1" dirty="0">
                <a:solidFill>
                  <a:srgbClr val="CC0000"/>
                </a:solidFill>
              </a:rPr>
              <a:t>to show the perfection of the theory (of different degrees of glory in the future life) </a:t>
            </a:r>
            <a:endParaRPr lang="en-US" sz="2400" b="1" dirty="0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0000"/>
                </a:solidFill>
              </a:rPr>
              <a:t>and </a:t>
            </a:r>
            <a:r>
              <a:rPr lang="en-US" sz="2400" b="1" dirty="0">
                <a:solidFill>
                  <a:srgbClr val="CC0000"/>
                </a:solidFill>
              </a:rPr>
              <a:t>witness the fact that </a:t>
            </a:r>
            <a:r>
              <a:rPr lang="en-US" sz="2400" b="1" i="1" u="sng" dirty="0">
                <a:solidFill>
                  <a:srgbClr val="CC0000"/>
                </a:solidFill>
              </a:rPr>
              <a:t>that document is a transcript from the records of the eternal world</a:t>
            </a:r>
            <a:r>
              <a:rPr lang="en-US" sz="2400" b="1" dirty="0">
                <a:solidFill>
                  <a:srgbClr val="CC0000"/>
                </a:solidFill>
              </a:rPr>
              <a:t>.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 smtClean="0">
                <a:solidFill>
                  <a:srgbClr val="CC0000"/>
                </a:solidFill>
              </a:rPr>
              <a:t>                    </a:t>
            </a:r>
            <a:r>
              <a:rPr lang="en-US" sz="1300" dirty="0" smtClean="0"/>
              <a:t>(</a:t>
            </a:r>
            <a:r>
              <a:rPr lang="en-US" sz="1300" dirty="0"/>
              <a:t>D. H. C. 1:252-3.) </a:t>
            </a:r>
          </a:p>
        </p:txBody>
      </p:sp>
      <p:pic>
        <p:nvPicPr>
          <p:cNvPr id="29698" name="Picture 2" descr="http://www.pleiade.org/images/hubble-m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598" y="1981197"/>
            <a:ext cx="4953000" cy="3886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W.W. </a:t>
            </a:r>
            <a:r>
              <a:rPr lang="en-US" b="1" dirty="0" smtClean="0"/>
              <a:t>Phelps   1843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       “</a:t>
            </a:r>
            <a:r>
              <a:rPr lang="en-US" b="1" dirty="0" err="1"/>
              <a:t>Vade</a:t>
            </a:r>
            <a:r>
              <a:rPr lang="en-US" b="1" dirty="0"/>
              <a:t> Mecum”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772400" cy="45354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Go with me, will you go to the Saints that have died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To the next better world where the righteous reside?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Where the angels and spirits in harmony be,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In the joys of a paradise vast?—Go with me.</a:t>
            </a:r>
            <a:br>
              <a:rPr lang="en-US" sz="2400" b="1" dirty="0">
                <a:solidFill>
                  <a:srgbClr val="CC0000"/>
                </a:solidFill>
              </a:rPr>
            </a:br>
            <a:endParaRPr lang="en-US" sz="2400" b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Go with me where the truth and the virtues prevail;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Where the union is one, and the years never fail;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Not a heart can conceive, nor a </a:t>
            </a:r>
            <a:r>
              <a:rPr lang="en-US" sz="2400" b="1" dirty="0" err="1">
                <a:solidFill>
                  <a:srgbClr val="CC0000"/>
                </a:solidFill>
              </a:rPr>
              <a:t>nat'ral</a:t>
            </a:r>
            <a:r>
              <a:rPr lang="en-US" sz="2400" b="1" dirty="0">
                <a:solidFill>
                  <a:srgbClr val="CC0000"/>
                </a:solidFill>
              </a:rPr>
              <a:t> eye see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</a:rPr>
              <a:t>What the Lord has </a:t>
            </a:r>
            <a:r>
              <a:rPr lang="en-US" sz="2400" b="1" dirty="0" err="1">
                <a:solidFill>
                  <a:srgbClr val="CC0000"/>
                </a:solidFill>
              </a:rPr>
              <a:t>prepar'd</a:t>
            </a:r>
            <a:r>
              <a:rPr lang="en-US" sz="2400" b="1" dirty="0">
                <a:solidFill>
                  <a:srgbClr val="CC0000"/>
                </a:solidFill>
              </a:rPr>
              <a:t> for the just.—Go with me.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Joseph’s Response</a:t>
            </a:r>
            <a:br>
              <a:rPr lang="en-US" sz="4400" b="1" dirty="0"/>
            </a:br>
            <a:r>
              <a:rPr lang="en-US" sz="4400" b="1" dirty="0"/>
              <a:t>“I will go”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3810000" cy="4306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660066"/>
                </a:solidFill>
              </a:rPr>
              <a:t>312 Line Poem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660066"/>
                </a:solidFill>
              </a:rPr>
              <a:t>Commentary on The Vision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660066"/>
                </a:solidFill>
              </a:rPr>
              <a:t>11 Years Later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660066"/>
                </a:solidFill>
              </a:rPr>
              <a:t>Additional Insights</a:t>
            </a:r>
            <a:endParaRPr lang="en-US" sz="3600" dirty="0"/>
          </a:p>
        </p:txBody>
      </p:sp>
      <p:pic>
        <p:nvPicPr>
          <p:cNvPr id="8194" name="Picture 2" descr="http://historyofmormonism.com/files/2010/05/joseph-smith-morm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599"/>
            <a:ext cx="4038600" cy="54391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New Insight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886200" cy="5029200"/>
          </a:xfrm>
        </p:spPr>
        <p:txBody>
          <a:bodyPr>
            <a:normAutofit fontScale="70000" lnSpcReduction="20000"/>
          </a:bodyPr>
          <a:lstStyle/>
          <a:p>
            <a:pPr marL="457200" indent="-457200" algn="ctr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D&amp;C 76</a:t>
            </a:r>
          </a:p>
          <a:p>
            <a:pPr marL="457200" indent="-457200">
              <a:buAutoNum type="arabicPlain" startAt="20"/>
            </a:pPr>
            <a:r>
              <a:rPr lang="en-US" b="1" dirty="0" smtClean="0">
                <a:solidFill>
                  <a:srgbClr val="7030A0"/>
                </a:solidFill>
              </a:rPr>
              <a:t>And we beheld the glory of the Son, on the right hand of the Father and received of his </a:t>
            </a:r>
            <a:r>
              <a:rPr lang="en-US" b="1" dirty="0" err="1" smtClean="0">
                <a:solidFill>
                  <a:srgbClr val="7030A0"/>
                </a:solidFill>
              </a:rPr>
              <a:t>fulness</a:t>
            </a:r>
            <a:r>
              <a:rPr lang="en-US" b="1" dirty="0" smtClean="0">
                <a:solidFill>
                  <a:srgbClr val="7030A0"/>
                </a:solidFill>
              </a:rPr>
              <a:t>;</a:t>
            </a:r>
          </a:p>
          <a:p>
            <a:pPr marL="457200" indent="-457200">
              <a:buAutoNum type="arabicPlain" startAt="20"/>
            </a:pPr>
            <a:r>
              <a:rPr lang="en-US" b="1" dirty="0" smtClean="0">
                <a:solidFill>
                  <a:srgbClr val="7030A0"/>
                </a:solidFill>
              </a:rPr>
              <a:t>And saw the holy angels, and them who are sanctified before his throne, worshiping God and the Lamb, who worship him forever and ever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11752" cy="4876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i="1" u="sng" dirty="0" smtClean="0">
                <a:solidFill>
                  <a:srgbClr val="002060"/>
                </a:solidFill>
              </a:rPr>
              <a:t>The Vision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Hosanna, for ever! They </a:t>
            </a:r>
            <a:r>
              <a:rPr lang="en-US" b="1" dirty="0" err="1" smtClean="0">
                <a:solidFill>
                  <a:srgbClr val="002060"/>
                </a:solidFill>
              </a:rPr>
              <a:t>open'd</a:t>
            </a:r>
            <a:r>
              <a:rPr lang="en-US" b="1" dirty="0" smtClean="0">
                <a:solidFill>
                  <a:srgbClr val="002060"/>
                </a:solidFill>
              </a:rPr>
              <a:t> anon, 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 the glory of God shone around where I was; 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And there was the Son at the Father's right hand, 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In a </a:t>
            </a:r>
            <a:r>
              <a:rPr lang="en-US" b="1" dirty="0" err="1" smtClean="0">
                <a:solidFill>
                  <a:srgbClr val="002060"/>
                </a:solidFill>
              </a:rPr>
              <a:t>fulness</a:t>
            </a:r>
            <a:r>
              <a:rPr lang="en-US" b="1" dirty="0" smtClean="0">
                <a:solidFill>
                  <a:srgbClr val="002060"/>
                </a:solidFill>
              </a:rPr>
              <a:t> of glory and holy applause.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 beheld round the throne holy angels and hosts, </a:t>
            </a:r>
          </a:p>
          <a:p>
            <a:pPr>
              <a:buNone/>
            </a:pPr>
            <a:r>
              <a:rPr lang="en-US" b="1" i="1" u="sng" dirty="0" smtClean="0">
                <a:solidFill>
                  <a:srgbClr val="002060"/>
                </a:solidFill>
              </a:rPr>
              <a:t>And sanctified beings from the worlds that have been, 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In holiness worshipping God and the Lamb, 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For ever and ever. Amen and amen.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2416</TotalTime>
  <Words>556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The Vision</vt:lpstr>
      <vt:lpstr>Bill Clinton</vt:lpstr>
      <vt:lpstr>Education Week Email</vt:lpstr>
      <vt:lpstr>The Vision (Section 76)</vt:lpstr>
      <vt:lpstr>Philo Dibble</vt:lpstr>
      <vt:lpstr>Joseph’s Reaction</vt:lpstr>
      <vt:lpstr>W.W. Phelps   1843           “Vade Mecum”</vt:lpstr>
      <vt:lpstr>Joseph’s Response “I will go”</vt:lpstr>
      <vt:lpstr>New Insight</vt:lpstr>
      <vt:lpstr>More Insight…</vt:lpstr>
      <vt:lpstr>The Lord’s Preface</vt:lpstr>
      <vt:lpstr>Elder C.S. Lewis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Vision</dc:title>
  <dc:creator>Kevin</dc:creator>
  <cp:lastModifiedBy>Kevin</cp:lastModifiedBy>
  <cp:revision>30</cp:revision>
  <dcterms:created xsi:type="dcterms:W3CDTF">2012-09-13T13:49:07Z</dcterms:created>
  <dcterms:modified xsi:type="dcterms:W3CDTF">2012-09-16T13:37:23Z</dcterms:modified>
</cp:coreProperties>
</file>